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3.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46" r:id="rId5"/>
    <p:sldMasterId id="2147484302" r:id="rId6"/>
    <p:sldMasterId id="2147484340" r:id="rId7"/>
    <p:sldMasterId id="2147484383" r:id="rId8"/>
  </p:sldMasterIdLst>
  <p:notesMasterIdLst>
    <p:notesMasterId r:id="rId25"/>
  </p:notesMasterIdLst>
  <p:sldIdLst>
    <p:sldId id="391" r:id="rId9"/>
    <p:sldId id="396" r:id="rId10"/>
    <p:sldId id="420" r:id="rId11"/>
    <p:sldId id="459" r:id="rId12"/>
    <p:sldId id="461" r:id="rId13"/>
    <p:sldId id="463" r:id="rId14"/>
    <p:sldId id="470" r:id="rId15"/>
    <p:sldId id="466" r:id="rId16"/>
    <p:sldId id="468" r:id="rId17"/>
    <p:sldId id="454" r:id="rId18"/>
    <p:sldId id="456" r:id="rId19"/>
    <p:sldId id="431" r:id="rId20"/>
    <p:sldId id="439" r:id="rId21"/>
    <p:sldId id="474" r:id="rId22"/>
    <p:sldId id="475" r:id="rId23"/>
    <p:sldId id="476" r:id="rId24"/>
  </p:sldIdLst>
  <p:sldSz cx="9144000" cy="5143500" type="screen16x9"/>
  <p:notesSz cx="6797675" cy="9872663"/>
  <p:defaultTextStyle>
    <a:defPPr>
      <a:defRPr lang="ru-RU"/>
    </a:defPPr>
    <a:lvl1pPr marL="0" algn="l" defTabSz="913095" rtl="0" eaLnBrk="1" latinLnBrk="0" hangingPunct="1">
      <a:defRPr sz="1800" kern="1200">
        <a:solidFill>
          <a:schemeClr val="tx1"/>
        </a:solidFill>
        <a:latin typeface="+mn-lt"/>
        <a:ea typeface="+mn-ea"/>
        <a:cs typeface="+mn-cs"/>
      </a:defRPr>
    </a:lvl1pPr>
    <a:lvl2pPr marL="456506" algn="l" defTabSz="913095" rtl="0" eaLnBrk="1" latinLnBrk="0" hangingPunct="1">
      <a:defRPr sz="1800" kern="1200">
        <a:solidFill>
          <a:schemeClr val="tx1"/>
        </a:solidFill>
        <a:latin typeface="+mn-lt"/>
        <a:ea typeface="+mn-ea"/>
        <a:cs typeface="+mn-cs"/>
      </a:defRPr>
    </a:lvl2pPr>
    <a:lvl3pPr marL="913095" algn="l" defTabSz="913095" rtl="0" eaLnBrk="1" latinLnBrk="0" hangingPunct="1">
      <a:defRPr sz="1800" kern="1200">
        <a:solidFill>
          <a:schemeClr val="tx1"/>
        </a:solidFill>
        <a:latin typeface="+mn-lt"/>
        <a:ea typeface="+mn-ea"/>
        <a:cs typeface="+mn-cs"/>
      </a:defRPr>
    </a:lvl3pPr>
    <a:lvl4pPr marL="1369628" algn="l" defTabSz="913095" rtl="0" eaLnBrk="1" latinLnBrk="0" hangingPunct="1">
      <a:defRPr sz="1800" kern="1200">
        <a:solidFill>
          <a:schemeClr val="tx1"/>
        </a:solidFill>
        <a:latin typeface="+mn-lt"/>
        <a:ea typeface="+mn-ea"/>
        <a:cs typeface="+mn-cs"/>
      </a:defRPr>
    </a:lvl4pPr>
    <a:lvl5pPr marL="1826189" algn="l" defTabSz="913095" rtl="0" eaLnBrk="1" latinLnBrk="0" hangingPunct="1">
      <a:defRPr sz="1800" kern="1200">
        <a:solidFill>
          <a:schemeClr val="tx1"/>
        </a:solidFill>
        <a:latin typeface="+mn-lt"/>
        <a:ea typeface="+mn-ea"/>
        <a:cs typeface="+mn-cs"/>
      </a:defRPr>
    </a:lvl5pPr>
    <a:lvl6pPr marL="2282694" algn="l" defTabSz="913095" rtl="0" eaLnBrk="1" latinLnBrk="0" hangingPunct="1">
      <a:defRPr sz="1800" kern="1200">
        <a:solidFill>
          <a:schemeClr val="tx1"/>
        </a:solidFill>
        <a:latin typeface="+mn-lt"/>
        <a:ea typeface="+mn-ea"/>
        <a:cs typeface="+mn-cs"/>
      </a:defRPr>
    </a:lvl6pPr>
    <a:lvl7pPr marL="2739200" algn="l" defTabSz="913095" rtl="0" eaLnBrk="1" latinLnBrk="0" hangingPunct="1">
      <a:defRPr sz="1800" kern="1200">
        <a:solidFill>
          <a:schemeClr val="tx1"/>
        </a:solidFill>
        <a:latin typeface="+mn-lt"/>
        <a:ea typeface="+mn-ea"/>
        <a:cs typeface="+mn-cs"/>
      </a:defRPr>
    </a:lvl7pPr>
    <a:lvl8pPr marL="3195760" algn="l" defTabSz="913095" rtl="0" eaLnBrk="1" latinLnBrk="0" hangingPunct="1">
      <a:defRPr sz="1800" kern="1200">
        <a:solidFill>
          <a:schemeClr val="tx1"/>
        </a:solidFill>
        <a:latin typeface="+mn-lt"/>
        <a:ea typeface="+mn-ea"/>
        <a:cs typeface="+mn-cs"/>
      </a:defRPr>
    </a:lvl8pPr>
    <a:lvl9pPr marL="3652308" algn="l" defTabSz="91309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ho" initials="k"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50"/>
    <a:srgbClr val="C736AA"/>
    <a:srgbClr val="4465C9"/>
    <a:srgbClr val="FFCF53"/>
    <a:srgbClr val="C738AA"/>
    <a:srgbClr val="4366C9"/>
    <a:srgbClr val="FFFFFF"/>
    <a:srgbClr val="FD483A"/>
    <a:srgbClr val="E1E1DF"/>
    <a:srgbClr val="DADA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71" autoAdjust="0"/>
    <p:restoredTop sz="92308" autoAdjust="0"/>
  </p:normalViewPr>
  <p:slideViewPr>
    <p:cSldViewPr snapToGrid="0">
      <p:cViewPr varScale="1">
        <p:scale>
          <a:sx n="152" d="100"/>
          <a:sy n="152" d="100"/>
        </p:scale>
        <p:origin x="726" y="13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5" y="4"/>
            <a:ext cx="2945659" cy="495347"/>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50" y="4"/>
            <a:ext cx="2945659" cy="495347"/>
          </a:xfrm>
          <a:prstGeom prst="rect">
            <a:avLst/>
          </a:prstGeom>
        </p:spPr>
        <p:txBody>
          <a:bodyPr vert="horz" lIns="91440" tIns="45720" rIns="91440" bIns="45720" rtlCol="0"/>
          <a:lstStyle>
            <a:lvl1pPr algn="r">
              <a:defRPr sz="1200"/>
            </a:lvl1pPr>
          </a:lstStyle>
          <a:p>
            <a:fld id="{31A7E530-0CBA-48EB-B17D-91110B96F5C6}" type="datetimeFigureOut">
              <a:rPr lang="ru-RU" smtClean="0"/>
              <a:t>04.04.2023</a:t>
            </a:fld>
            <a:endParaRPr lang="ru-RU"/>
          </a:p>
        </p:txBody>
      </p:sp>
      <p:sp>
        <p:nvSpPr>
          <p:cNvPr id="4" name="Образ слайда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51223"/>
            <a:ext cx="5438140" cy="3887361"/>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5" y="9377317"/>
            <a:ext cx="2945659" cy="49534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50" y="9377317"/>
            <a:ext cx="2945659" cy="495346"/>
          </a:xfrm>
          <a:prstGeom prst="rect">
            <a:avLst/>
          </a:prstGeom>
        </p:spPr>
        <p:txBody>
          <a:bodyPr vert="horz" lIns="91440" tIns="45720" rIns="91440" bIns="45720" rtlCol="0" anchor="b"/>
          <a:lstStyle>
            <a:lvl1pPr algn="r">
              <a:defRPr sz="1200"/>
            </a:lvl1pPr>
          </a:lstStyle>
          <a:p>
            <a:fld id="{F2904BCD-10C8-42A5-ABBA-D5D1FBF78BBA}" type="slidenum">
              <a:rPr lang="ru-RU" smtClean="0"/>
              <a:t>‹#›</a:t>
            </a:fld>
            <a:endParaRPr lang="ru-RU"/>
          </a:p>
        </p:txBody>
      </p:sp>
    </p:spTree>
    <p:extLst>
      <p:ext uri="{BB962C8B-B14F-4D97-AF65-F5344CB8AC3E}">
        <p14:creationId xmlns:p14="http://schemas.microsoft.com/office/powerpoint/2010/main" val="1403491082"/>
      </p:ext>
    </p:extLst>
  </p:cSld>
  <p:clrMap bg1="lt1" tx1="dk1" bg2="lt2" tx2="dk2" accent1="accent1" accent2="accent2" accent3="accent3" accent4="accent4" accent5="accent5" accent6="accent6" hlink="hlink" folHlink="folHlink"/>
  <p:notesStyle>
    <a:lvl1pPr marL="0" algn="l" defTabSz="913095" rtl="0" eaLnBrk="1" latinLnBrk="0" hangingPunct="1">
      <a:defRPr sz="1200" kern="1200">
        <a:solidFill>
          <a:schemeClr val="tx1"/>
        </a:solidFill>
        <a:latin typeface="+mn-lt"/>
        <a:ea typeface="+mn-ea"/>
        <a:cs typeface="+mn-cs"/>
      </a:defRPr>
    </a:lvl1pPr>
    <a:lvl2pPr marL="456506" algn="l" defTabSz="913095" rtl="0" eaLnBrk="1" latinLnBrk="0" hangingPunct="1">
      <a:defRPr sz="1200" kern="1200">
        <a:solidFill>
          <a:schemeClr val="tx1"/>
        </a:solidFill>
        <a:latin typeface="+mn-lt"/>
        <a:ea typeface="+mn-ea"/>
        <a:cs typeface="+mn-cs"/>
      </a:defRPr>
    </a:lvl2pPr>
    <a:lvl3pPr marL="913095" algn="l" defTabSz="913095" rtl="0" eaLnBrk="1" latinLnBrk="0" hangingPunct="1">
      <a:defRPr sz="1200" kern="1200">
        <a:solidFill>
          <a:schemeClr val="tx1"/>
        </a:solidFill>
        <a:latin typeface="+mn-lt"/>
        <a:ea typeface="+mn-ea"/>
        <a:cs typeface="+mn-cs"/>
      </a:defRPr>
    </a:lvl3pPr>
    <a:lvl4pPr marL="1369628" algn="l" defTabSz="913095" rtl="0" eaLnBrk="1" latinLnBrk="0" hangingPunct="1">
      <a:defRPr sz="1200" kern="1200">
        <a:solidFill>
          <a:schemeClr val="tx1"/>
        </a:solidFill>
        <a:latin typeface="+mn-lt"/>
        <a:ea typeface="+mn-ea"/>
        <a:cs typeface="+mn-cs"/>
      </a:defRPr>
    </a:lvl4pPr>
    <a:lvl5pPr marL="1826189" algn="l" defTabSz="913095" rtl="0" eaLnBrk="1" latinLnBrk="0" hangingPunct="1">
      <a:defRPr sz="1200" kern="1200">
        <a:solidFill>
          <a:schemeClr val="tx1"/>
        </a:solidFill>
        <a:latin typeface="+mn-lt"/>
        <a:ea typeface="+mn-ea"/>
        <a:cs typeface="+mn-cs"/>
      </a:defRPr>
    </a:lvl5pPr>
    <a:lvl6pPr marL="2282694" algn="l" defTabSz="913095" rtl="0" eaLnBrk="1" latinLnBrk="0" hangingPunct="1">
      <a:defRPr sz="1200" kern="1200">
        <a:solidFill>
          <a:schemeClr val="tx1"/>
        </a:solidFill>
        <a:latin typeface="+mn-lt"/>
        <a:ea typeface="+mn-ea"/>
        <a:cs typeface="+mn-cs"/>
      </a:defRPr>
    </a:lvl6pPr>
    <a:lvl7pPr marL="2739200" algn="l" defTabSz="913095" rtl="0" eaLnBrk="1" latinLnBrk="0" hangingPunct="1">
      <a:defRPr sz="1200" kern="1200">
        <a:solidFill>
          <a:schemeClr val="tx1"/>
        </a:solidFill>
        <a:latin typeface="+mn-lt"/>
        <a:ea typeface="+mn-ea"/>
        <a:cs typeface="+mn-cs"/>
      </a:defRPr>
    </a:lvl7pPr>
    <a:lvl8pPr marL="3195760" algn="l" defTabSz="913095" rtl="0" eaLnBrk="1" latinLnBrk="0" hangingPunct="1">
      <a:defRPr sz="1200" kern="1200">
        <a:solidFill>
          <a:schemeClr val="tx1"/>
        </a:solidFill>
        <a:latin typeface="+mn-lt"/>
        <a:ea typeface="+mn-ea"/>
        <a:cs typeface="+mn-cs"/>
      </a:defRPr>
    </a:lvl8pPr>
    <a:lvl9pPr marL="3652308" algn="l" defTabSz="91309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3253" rtl="0" eaLnBrk="1" fontAlgn="auto" latinLnBrk="0" hangingPunct="1">
              <a:lnSpc>
                <a:spcPct val="100000"/>
              </a:lnSpc>
              <a:spcBef>
                <a:spcPts val="0"/>
              </a:spcBef>
              <a:spcAft>
                <a:spcPts val="0"/>
              </a:spcAft>
              <a:buClrTx/>
              <a:buSzTx/>
              <a:buFontTx/>
              <a:buNone/>
              <a:tabLst/>
              <a:defRPr/>
            </a:pPr>
            <a:fld id="{F2904BCD-10C8-42A5-ABBA-D5D1FBF78BBA}"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253"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2807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42900" lvl="0" indent="-342900">
              <a:spcAft>
                <a:spcPts val="1200"/>
              </a:spcAft>
              <a:buFontTx/>
              <a:buChar char="-"/>
            </a:pPr>
            <a:endParaRPr lang="ru-RU" dirty="0"/>
          </a:p>
        </p:txBody>
      </p:sp>
      <p:sp>
        <p:nvSpPr>
          <p:cNvPr id="4" name="Номер слайда 3"/>
          <p:cNvSpPr>
            <a:spLocks noGrp="1"/>
          </p:cNvSpPr>
          <p:nvPr>
            <p:ph type="sldNum" sz="quarter" idx="10"/>
          </p:nvPr>
        </p:nvSpPr>
        <p:spPr/>
        <p:txBody>
          <a:bodyPr/>
          <a:lstStyle/>
          <a:p>
            <a:fld id="{CF52217E-EBC3-4E49-BF90-32C1469BD373}" type="slidenum">
              <a:rPr lang="ru-RU" smtClean="0"/>
              <a:t>11</a:t>
            </a:fld>
            <a:endParaRPr lang="ru-RU"/>
          </a:p>
        </p:txBody>
      </p:sp>
    </p:spTree>
    <p:extLst>
      <p:ext uri="{BB962C8B-B14F-4D97-AF65-F5344CB8AC3E}">
        <p14:creationId xmlns:p14="http://schemas.microsoft.com/office/powerpoint/2010/main" val="614907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1235075"/>
            <a:ext cx="5921375" cy="333057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809285" rtl="0" eaLnBrk="1" fontAlgn="auto" latinLnBrk="0" hangingPunct="1">
              <a:lnSpc>
                <a:spcPct val="100000"/>
              </a:lnSpc>
              <a:spcBef>
                <a:spcPts val="0"/>
              </a:spcBef>
              <a:spcAft>
                <a:spcPts val="0"/>
              </a:spcAft>
              <a:buClrTx/>
              <a:buSzTx/>
              <a:buFontTx/>
              <a:buNone/>
              <a:tabLst/>
              <a:defRPr/>
            </a:pPr>
            <a:fld id="{F2904BCD-10C8-42A5-ABBA-D5D1FBF78BBA}"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09285" rtl="0" eaLnBrk="1" fontAlgn="auto" latinLnBrk="0" hangingPunct="1">
                <a:lnSpc>
                  <a:spcPct val="100000"/>
                </a:lnSpc>
                <a:spcBef>
                  <a:spcPts val="0"/>
                </a:spcBef>
                <a:spcAft>
                  <a:spcPts val="0"/>
                </a:spcAft>
                <a:buClrTx/>
                <a:buSzTx/>
                <a:buFontTx/>
                <a:buNone/>
                <a:tabLst/>
                <a:defRPr/>
              </a:pPr>
              <a:t>12</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1803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1235075"/>
            <a:ext cx="5921375" cy="333057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defTabSz="809285">
              <a:defRPr/>
            </a:pPr>
            <a:fld id="{F2904BCD-10C8-42A5-ABBA-D5D1FBF78BBA}" type="slidenum">
              <a:rPr lang="ru-RU" smtClean="0">
                <a:solidFill>
                  <a:prstClr val="black"/>
                </a:solidFill>
              </a:rPr>
              <a:pPr defTabSz="809285">
                <a:defRPr/>
              </a:pPr>
              <a:t>13</a:t>
            </a:fld>
            <a:endParaRPr lang="ru-RU">
              <a:solidFill>
                <a:prstClr val="black"/>
              </a:solidFill>
            </a:endParaRPr>
          </a:p>
        </p:txBody>
      </p:sp>
    </p:spTree>
    <p:extLst>
      <p:ext uri="{BB962C8B-B14F-4D97-AF65-F5344CB8AC3E}">
        <p14:creationId xmlns:p14="http://schemas.microsoft.com/office/powerpoint/2010/main" val="2458963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3253" rtl="0" eaLnBrk="1" fontAlgn="auto" latinLnBrk="0" hangingPunct="1">
              <a:lnSpc>
                <a:spcPct val="100000"/>
              </a:lnSpc>
              <a:spcBef>
                <a:spcPts val="0"/>
              </a:spcBef>
              <a:spcAft>
                <a:spcPts val="0"/>
              </a:spcAft>
              <a:buClrTx/>
              <a:buSzTx/>
              <a:buFontTx/>
              <a:buNone/>
              <a:tabLst/>
              <a:defRPr/>
            </a:pPr>
            <a:fld id="{F2904BCD-10C8-42A5-ABBA-D5D1FBF78BBA}"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253" rtl="0" eaLnBrk="1" fontAlgn="auto" latinLnBrk="0" hangingPunct="1">
                <a:lnSpc>
                  <a:spcPct val="100000"/>
                </a:lnSpc>
                <a:spcBef>
                  <a:spcPts val="0"/>
                </a:spcBef>
                <a:spcAft>
                  <a:spcPts val="0"/>
                </a:spcAft>
                <a:buClrTx/>
                <a:buSzTx/>
                <a:buFontTx/>
                <a:buNone/>
                <a:tabLst/>
                <a:defRPr/>
              </a:pPr>
              <a:t>14</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6317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1235075"/>
            <a:ext cx="5921375" cy="333057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809285" rtl="0" eaLnBrk="1" fontAlgn="auto" latinLnBrk="0" hangingPunct="1">
              <a:lnSpc>
                <a:spcPct val="100000"/>
              </a:lnSpc>
              <a:spcBef>
                <a:spcPts val="0"/>
              </a:spcBef>
              <a:spcAft>
                <a:spcPts val="0"/>
              </a:spcAft>
              <a:buClrTx/>
              <a:buSzTx/>
              <a:buFontTx/>
              <a:buNone/>
              <a:tabLst/>
              <a:defRPr/>
            </a:pPr>
            <a:fld id="{F2904BCD-10C8-42A5-ABBA-D5D1FBF78BBA}"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09285" rtl="0" eaLnBrk="1" fontAlgn="auto" latinLnBrk="0" hangingPunct="1">
                <a:lnSpc>
                  <a:spcPct val="100000"/>
                </a:lnSpc>
                <a:spcBef>
                  <a:spcPts val="0"/>
                </a:spcBef>
                <a:spcAft>
                  <a:spcPts val="0"/>
                </a:spcAft>
                <a:buClrTx/>
                <a:buSzTx/>
                <a:buFontTx/>
                <a:buNone/>
                <a:tabLst/>
                <a:defRPr/>
              </a:pPr>
              <a:t>2</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285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1235075"/>
            <a:ext cx="5921375" cy="333057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809285" rtl="0" eaLnBrk="1" fontAlgn="auto" latinLnBrk="0" hangingPunct="1">
              <a:lnSpc>
                <a:spcPct val="100000"/>
              </a:lnSpc>
              <a:spcBef>
                <a:spcPts val="0"/>
              </a:spcBef>
              <a:spcAft>
                <a:spcPts val="0"/>
              </a:spcAft>
              <a:buClrTx/>
              <a:buSzTx/>
              <a:buFontTx/>
              <a:buNone/>
              <a:tabLst/>
              <a:defRPr/>
            </a:pPr>
            <a:fld id="{F2904BCD-10C8-42A5-ABBA-D5D1FBF78BBA}"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09285"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2159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Классический нелегальный кредитор – предоставление потребительских займов в отсутствие соответствующей лицензии,</a:t>
            </a:r>
          </a:p>
          <a:p>
            <a:r>
              <a:rPr lang="ru-RU" dirty="0" smtClean="0"/>
              <a:t>- Псевдо-лизинг – предоставление займов под видом лизинговой деятельности,</a:t>
            </a:r>
          </a:p>
          <a:p>
            <a:r>
              <a:rPr lang="ru-RU" dirty="0" smtClean="0"/>
              <a:t>- Комиссионные магазины/скупки – предоставление займов под видом ломбардной деятельности,</a:t>
            </a:r>
          </a:p>
          <a:p>
            <a:r>
              <a:rPr lang="ru-RU" dirty="0" smtClean="0"/>
              <a:t>- Псевдо-ломбард – предоставление займов под залог в отсутствие лицензии ломбарда,</a:t>
            </a:r>
          </a:p>
          <a:p>
            <a:r>
              <a:rPr lang="ru-RU" dirty="0" smtClean="0"/>
              <a:t>- МФО, исключенная из реестра – предоставление потребительских займов после исключения организации из ГРМФО, </a:t>
            </a:r>
          </a:p>
          <a:p>
            <a:r>
              <a:rPr lang="ru-RU" dirty="0" smtClean="0"/>
              <a:t>- Незаконное использование наименования – использование в наименовании слов, относящихся к обозначению легальных УФР.</a:t>
            </a:r>
          </a:p>
          <a:p>
            <a:r>
              <a:rPr lang="ru-RU" dirty="0" smtClean="0"/>
              <a:t>Осуществление нелегальной деятельности по выдаче потребительских займов физическими лицами</a:t>
            </a:r>
          </a:p>
          <a:p>
            <a:r>
              <a:rPr lang="ru-RU" dirty="0" smtClean="0"/>
              <a:t>Деятельность нелегальных кредиторов - физических лиц не так широко распространена в ЮФО и СКФО. Тем не менее, существует практика, когда физические лица незаконно выдают займы, обязательства заемщиков по которым обеспечены ипотекой, в связи с чем обращение к их услугам несет для граждан повышенные риски, сопряженные в том числе с риском утраты жилья. </a:t>
            </a:r>
          </a:p>
          <a:p>
            <a:r>
              <a:rPr lang="ru-RU" dirty="0" smtClean="0"/>
              <a:t>Так, нами выявлялись субъекты, систематически осуществляющие деятельность по выдаче займов под залог недвижимости, что подтверждается в том числе наличием судебных дел с участием данных субъектов с наименованием «Иски о взыскании сумм по договору займа, кредитному договору».</a:t>
            </a:r>
          </a:p>
          <a:p>
            <a:r>
              <a:rPr lang="ru-RU" dirty="0" smtClean="0"/>
              <a:t>В настоящее время санкции для физических лиц за незаконную деятельность по выдаче потребительских займов установлены статьями ч. 1 ст. 14.1 КоАП РФ, 171.5 и 171 УК РФ.</a:t>
            </a:r>
          </a:p>
          <a:p>
            <a:r>
              <a:rPr lang="ru-RU" dirty="0" smtClean="0"/>
              <a:t>При этом административное наказание несоизмеримо с доходами от нелегальной деятельности  и не способствует достижению цели пресечения незаконной деятельности. Привлечение лица к уголовной ответственности сопряжено с трудностями доказывания причинения его действиями крупного ущерба гражданам либо извлечения крупного дохода (2 250 тыс. руб.).</a:t>
            </a:r>
          </a:p>
          <a:p>
            <a:r>
              <a:rPr lang="ru-RU" dirty="0" smtClean="0"/>
              <a:t>В этой связи видится необходимым ужесточение административной ответственности физических лиц по аналогии со ст. 14.56 КоАП РФ для юридических лиц и индивидуальных предпринимателей.</a:t>
            </a:r>
          </a:p>
          <a:p>
            <a:r>
              <a:rPr lang="ru-RU" dirty="0" smtClean="0"/>
              <a:t>Преобладающее большинство современных нелегальных кредиторов осуществляют незаконную деятельность, прикрываясь иными формами предпринимательской деятельности, как правило, это возвратный лизинг и комиссионная торговля бывшими в употреблении товарами.</a:t>
            </a:r>
          </a:p>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904BCD-10C8-42A5-ABBA-D5D1FBF78BBA}"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7367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характеристики ломбарда в сравнении с комиссионным магазином / скупкой.</a:t>
            </a:r>
          </a:p>
          <a:p>
            <a:endParaRPr lang="ru-RU" dirty="0" smtClean="0"/>
          </a:p>
          <a:p>
            <a:r>
              <a:rPr lang="ru-RU" dirty="0" smtClean="0"/>
              <a:t>Ранее правоотношения при продаже непродовольственных товаров, принятых на комиссию, регулировались постановлением Правительства РФ от 06.06.1998 № 569 «Об утверждении Правил комиссионной торговли непродовольственными товарами». Пунктом 33 данных Правил была установлена выплата гражданину денежных средств за проданный товар не позднее, чем на третий день после реализации имущества.</a:t>
            </a:r>
          </a:p>
          <a:p>
            <a:r>
              <a:rPr lang="ru-RU" dirty="0" smtClean="0"/>
              <a:t>Указанное постановление Правительства РФ утратило силу с 01.01.2021 с одновременным утверждением постановления Правительства РФ от 31.12.2020 № 2463, которое уже не содержит императивной нормы о выплате гражданину денежных средств за проданный товар непосредственно после реализации имущества. </a:t>
            </a:r>
          </a:p>
          <a:p>
            <a:r>
              <a:rPr lang="ru-RU" dirty="0" smtClean="0"/>
              <a:t>С учетом изложенного, создаются возможные риски для граждан, состоящие в отсутствии у них определенных гарантий, предусмотренных законодательством в случае получения ломбардных услуг (например, право выкупить сданное в залог имущество в любой момент до его отчуждения как невостребованной вещи; запрет для кредитора увеличивать установленную договором процентную ставку по займу, ухудшать условия хранения заложенной вещи, а также взимать плату за ее хранение; обязанность кредитора страховать имущество, являющееся предметом залога и т.д.).</a:t>
            </a:r>
          </a:p>
          <a:p>
            <a:r>
              <a:rPr lang="ru-RU" dirty="0" smtClean="0"/>
              <a:t>Кроме того, широкое распространение подобных схем нелегальной деятельности по предоставлению займов формирует нездоровую конкуренцию на рынке финансовых услуг и создает предпосылки для намеренного ухода ломбардов из-под надзора Банка России</a:t>
            </a:r>
          </a:p>
          <a:p>
            <a:endParaRPr lang="ru-RU" dirty="0"/>
          </a:p>
        </p:txBody>
      </p:sp>
      <p:sp>
        <p:nvSpPr>
          <p:cNvPr id="4" name="Номер слайда 3"/>
          <p:cNvSpPr>
            <a:spLocks noGrp="1"/>
          </p:cNvSpPr>
          <p:nvPr>
            <p:ph type="sldNum" sz="quarter" idx="10"/>
          </p:nvPr>
        </p:nvSpPr>
        <p:spPr/>
        <p:txBody>
          <a:bodyPr/>
          <a:lstStyle/>
          <a:p>
            <a:fld id="{F2904BCD-10C8-42A5-ABBA-D5D1FBF78BBA}" type="slidenum">
              <a:rPr lang="ru-RU" smtClean="0"/>
              <a:t>5</a:t>
            </a:fld>
            <a:endParaRPr lang="ru-RU"/>
          </a:p>
        </p:txBody>
      </p:sp>
    </p:spTree>
    <p:extLst>
      <p:ext uri="{BB962C8B-B14F-4D97-AF65-F5344CB8AC3E}">
        <p14:creationId xmlns:p14="http://schemas.microsoft.com/office/powerpoint/2010/main" val="2156207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Речь идет о комиссионных магазинах, незаконно осуществляющих ломбардную деятельность (выдача займов под залог движимого имущества) и зачастую позиционирующих себя именно ломбардами (использование в вывесках слова «ломбард» в различных сочетаниях, например, «мы лучше, чем ЛОМБАРД», «Ломбард – комиссионный магазин» и т.д., с визуальным выделением слова «ломбард» для привлечения внимания граждан). Также </a:t>
            </a:r>
            <a:r>
              <a:rPr lang="ru-RU" dirty="0" err="1" smtClean="0"/>
              <a:t>тригерами</a:t>
            </a:r>
            <a:r>
              <a:rPr lang="ru-RU" dirty="0" smtClean="0"/>
              <a:t>, указывающими на осуществление деятельности по выдаче займов, являются договоры купли-продажи с правом обратного выкупа, наличие на вывесках, рекламных баннерах и </a:t>
            </a:r>
            <a:r>
              <a:rPr lang="ru-RU" dirty="0" err="1" smtClean="0"/>
              <a:t>штендерах</a:t>
            </a:r>
            <a:r>
              <a:rPr lang="ru-RU" dirty="0" smtClean="0"/>
              <a:t> слов «низкий процент», «обратный выкуп», «залог», знака «%». </a:t>
            </a:r>
          </a:p>
          <a:p>
            <a:r>
              <a:rPr lang="ru-RU" dirty="0" smtClean="0"/>
              <a:t>В данных схемах передача клиенту денежных средств осуществляется не после реализации товара, принятого на комиссию, а в день заключения договора, что противоречит правовой природе отношений по договору комиссии и принятию товара для реализации за комиссионное вознаграждение. Подобная ситуация более характерна для процедуры получения и возврата займа у ломбардов.</a:t>
            </a:r>
          </a:p>
          <a:p>
            <a:endParaRPr lang="ru-RU" dirty="0"/>
          </a:p>
        </p:txBody>
      </p:sp>
      <p:sp>
        <p:nvSpPr>
          <p:cNvPr id="4" name="Номер слайда 3"/>
          <p:cNvSpPr>
            <a:spLocks noGrp="1"/>
          </p:cNvSpPr>
          <p:nvPr>
            <p:ph type="sldNum" sz="quarter" idx="10"/>
          </p:nvPr>
        </p:nvSpPr>
        <p:spPr/>
        <p:txBody>
          <a:bodyPr/>
          <a:lstStyle/>
          <a:p>
            <a:fld id="{F2904BCD-10C8-42A5-ABBA-D5D1FBF78BBA}" type="slidenum">
              <a:rPr lang="ru-RU" smtClean="0"/>
              <a:t>6</a:t>
            </a:fld>
            <a:endParaRPr lang="ru-RU"/>
          </a:p>
        </p:txBody>
      </p:sp>
    </p:spTree>
    <p:extLst>
      <p:ext uri="{BB962C8B-B14F-4D97-AF65-F5344CB8AC3E}">
        <p14:creationId xmlns:p14="http://schemas.microsoft.com/office/powerpoint/2010/main" val="2973000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Далее на слайде представлены, часто встречающиеся внешние признаки финансовой пирамиды: агрессивная реклама, анонимность, обещание высокой доходности, принцип сетевого маркетинга (наличие уровневой реферальной системы), отсутствие разрешения/лицензии Банка России на осуществление финансовых операций по привлечению денежных средств, наличие предварительных (вступительных) взносов. </a:t>
            </a:r>
          </a:p>
          <a:p>
            <a:r>
              <a:rPr lang="ru-RU" dirty="0" smtClean="0"/>
              <a:t>Стоит отметить, что приведен неполный перечень признаков. Финансовая пирамида может обладать несколькими указанными признаками одновременно. Не каждая организация, обладающая указанными признаками, является финансовой пирамидой. Также отмечаю, что для признания организации финансовой пирамиды необходимо устанавливать совокупность признаков, которые делятся на внешние и внутренние. </a:t>
            </a:r>
          </a:p>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904BCD-10C8-42A5-ABBA-D5D1FBF78BBA}"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4398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типологии финансовым пирамид</a:t>
            </a: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904BCD-10C8-42A5-ABBA-D5D1FBF78BBA}"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3390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F52217E-EBC3-4E49-BF90-32C1469BD373}" type="slidenum">
              <a:rPr lang="ru-RU" smtClean="0"/>
              <a:t>10</a:t>
            </a:fld>
            <a:endParaRPr lang="ru-RU"/>
          </a:p>
        </p:txBody>
      </p:sp>
    </p:spTree>
    <p:extLst>
      <p:ext uri="{BB962C8B-B14F-4D97-AF65-F5344CB8AC3E}">
        <p14:creationId xmlns:p14="http://schemas.microsoft.com/office/powerpoint/2010/main" val="38193666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Обложка 1">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Arial"/>
              <a:ea typeface="+mn-ea"/>
              <a:cs typeface="+mn-cs"/>
            </a:endParaRPr>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9144000" cy="257175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Arial"/>
              <a:ea typeface="+mn-ea"/>
              <a:cs typeface="+mn-cs"/>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882256" y="2847975"/>
            <a:ext cx="3046808" cy="1588294"/>
          </a:xfrm>
        </p:spPr>
        <p:txBody>
          <a:bodyPr/>
          <a:lstStyle>
            <a:lvl1pPr>
              <a:lnSpc>
                <a:spcPct val="100000"/>
              </a:lnSpc>
              <a:spcBef>
                <a:spcPts val="0"/>
              </a:spcBef>
              <a:defRPr sz="1800" cap="all" spc="23" baseline="0">
                <a:solidFill>
                  <a:schemeClr val="bg1"/>
                </a:solidFill>
              </a:defRPr>
            </a:lvl1pPr>
            <a:lvl2pPr>
              <a:defRPr sz="1800"/>
            </a:lvl2pPr>
            <a:lvl3pPr>
              <a:defRPr sz="1800"/>
            </a:lvl3pPr>
            <a:lvl4pPr>
              <a:defRPr sz="1800"/>
            </a:lvl4pPr>
            <a:lvl5pPr>
              <a:defRPr sz="1800"/>
            </a:lvl5pPr>
          </a:lstStyle>
          <a:p>
            <a:pPr lvl="0"/>
            <a:r>
              <a:rPr lang="ru-RU" dirty="0"/>
              <a:t>Заголовок раздела в несколько строк</a:t>
            </a:r>
          </a:p>
        </p:txBody>
      </p:sp>
      <p:pic>
        <p:nvPicPr>
          <p:cNvPr id="13" name="Рисунок 12">
            <a:extLst>
              <a:ext uri="{FF2B5EF4-FFF2-40B4-BE49-F238E27FC236}">
                <a16:creationId xmlns:a16="http://schemas.microsoft.com/office/drawing/2014/main" id="{61C94846-A41A-46A4-82FC-F70C44E9734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4572000" y="0"/>
            <a:ext cx="4572000" cy="5143500"/>
          </a:xfrm>
          <a:prstGeom prst="rect">
            <a:avLst/>
          </a:prstGeom>
        </p:spPr>
      </p:pic>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882256" y="4654176"/>
            <a:ext cx="3046808" cy="207148"/>
          </a:xfrm>
        </p:spPr>
        <p:txBody>
          <a:bodyPr anchor="b"/>
          <a:lstStyle>
            <a:lvl1pPr>
              <a:spcBef>
                <a:spcPts val="0"/>
              </a:spcBef>
              <a:defRPr sz="1400" cap="none" spc="23" baseline="0">
                <a:solidFill>
                  <a:schemeClr val="bg1"/>
                </a:solidFill>
              </a:defRPr>
            </a:lvl1pPr>
            <a:lvl2pPr>
              <a:defRPr sz="1800"/>
            </a:lvl2pPr>
            <a:lvl3pPr>
              <a:defRPr sz="1800"/>
            </a:lvl3pPr>
            <a:lvl4pPr>
              <a:defRPr sz="1800"/>
            </a:lvl4pPr>
            <a:lvl5pPr>
              <a:defRPr sz="1800"/>
            </a:lvl5pPr>
          </a:lstStyle>
          <a:p>
            <a:pPr lvl="0"/>
            <a:r>
              <a:rPr lang="en-US" dirty="0"/>
              <a:t>2017</a:t>
            </a:r>
            <a:r>
              <a:rPr lang="ru-RU" dirty="0"/>
              <a:t> г.</a:t>
            </a:r>
          </a:p>
        </p:txBody>
      </p:sp>
      <p:pic>
        <p:nvPicPr>
          <p:cNvPr id="9" name="Рисунок 8">
            <a:extLst>
              <a:ext uri="{FF2B5EF4-FFF2-40B4-BE49-F238E27FC236}">
                <a16:creationId xmlns:a16="http://schemas.microsoft.com/office/drawing/2014/main" id="{1FF4B885-5B69-4FE3-925A-37317C9E4C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798" y="323854"/>
            <a:ext cx="1805614" cy="447409"/>
          </a:xfrm>
          <a:prstGeom prst="rect">
            <a:avLst/>
          </a:prstGeom>
        </p:spPr>
      </p:pic>
    </p:spTree>
    <p:extLst>
      <p:ext uri="{BB962C8B-B14F-4D97-AF65-F5344CB8AC3E}">
        <p14:creationId xmlns:p14="http://schemas.microsoft.com/office/powerpoint/2010/main" val="2425516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в 2 колонк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pPr defTabSz="685732">
              <a:defRPr/>
            </a:pPr>
            <a:r>
              <a:rPr lang="ru-RU" smtClean="0">
                <a:solidFill>
                  <a:srgbClr val="888A8D"/>
                </a:solidFill>
              </a:rPr>
              <a:t>Колонтитул раздела или подраздела</a:t>
            </a:r>
            <a:endParaRPr lang="ru-RU">
              <a:solidFill>
                <a:srgbClr val="888A8D"/>
              </a:solidFill>
            </a:endParaRP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pPr defTabSz="685732">
              <a:defRPr/>
            </a:pPr>
            <a:fld id="{10AA99AE-6A35-4C1E-8082-A4A87B5CA521}" type="slidenum">
              <a:rPr lang="ru-RU" smtClean="0">
                <a:solidFill>
                  <a:srgbClr val="888A8D"/>
                </a:solidFill>
              </a:rPr>
              <a:pPr defTabSz="685732">
                <a:defRPr/>
              </a:pPr>
              <a:t>‹#›</a:t>
            </a:fld>
            <a:endParaRPr lang="ru-RU">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325044" y="3706578"/>
            <a:ext cx="4165997" cy="1111882"/>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 name="Рисунок 9">
            <a:extLst>
              <a:ext uri="{FF2B5EF4-FFF2-40B4-BE49-F238E27FC236}">
                <a16:creationId xmlns:a16="http://schemas.microsoft.com/office/drawing/2014/main" id="{E8D4A6F7-58EA-4D29-AE28-88336ABCCFAB}"/>
              </a:ext>
            </a:extLst>
          </p:cNvPr>
          <p:cNvSpPr>
            <a:spLocks noGrp="1"/>
          </p:cNvSpPr>
          <p:nvPr>
            <p:ph type="pic" sz="quarter" idx="14"/>
          </p:nvPr>
        </p:nvSpPr>
        <p:spPr>
          <a:xfrm>
            <a:off x="325044" y="1478758"/>
            <a:ext cx="4165994" cy="2050256"/>
          </a:xfrm>
          <a:solidFill>
            <a:schemeClr val="bg2"/>
          </a:solidFill>
        </p:spPr>
        <p:txBody>
          <a:bodyPr>
            <a:noAutofit/>
          </a:bodyPr>
          <a:lstStyle/>
          <a:p>
            <a:endParaRPr lang="ru-RU"/>
          </a:p>
        </p:txBody>
      </p:sp>
      <p:sp>
        <p:nvSpPr>
          <p:cNvPr id="7" name="Текст 7">
            <a:extLst>
              <a:ext uri="{FF2B5EF4-FFF2-40B4-BE49-F238E27FC236}">
                <a16:creationId xmlns:a16="http://schemas.microsoft.com/office/drawing/2014/main" id="{F2786F94-0219-4D50-AE47-BFADD00557D9}"/>
              </a:ext>
            </a:extLst>
          </p:cNvPr>
          <p:cNvSpPr>
            <a:spLocks noGrp="1"/>
          </p:cNvSpPr>
          <p:nvPr>
            <p:ph type="body" sz="quarter" idx="15"/>
          </p:nvPr>
        </p:nvSpPr>
        <p:spPr>
          <a:xfrm>
            <a:off x="4652964" y="3706578"/>
            <a:ext cx="4165997" cy="1111882"/>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Рисунок 9">
            <a:extLst>
              <a:ext uri="{FF2B5EF4-FFF2-40B4-BE49-F238E27FC236}">
                <a16:creationId xmlns:a16="http://schemas.microsoft.com/office/drawing/2014/main" id="{08194C61-3908-4D9E-ADA8-AD85B6B49F21}"/>
              </a:ext>
            </a:extLst>
          </p:cNvPr>
          <p:cNvSpPr>
            <a:spLocks noGrp="1"/>
          </p:cNvSpPr>
          <p:nvPr>
            <p:ph type="pic" sz="quarter" idx="16"/>
          </p:nvPr>
        </p:nvSpPr>
        <p:spPr>
          <a:xfrm>
            <a:off x="4652964" y="1478758"/>
            <a:ext cx="4165994" cy="2050256"/>
          </a:xfrm>
          <a:solidFill>
            <a:schemeClr val="bg2"/>
          </a:solidFill>
        </p:spPr>
        <p:txBody>
          <a:bodyPr>
            <a:noAutofit/>
          </a:bodyPr>
          <a:lstStyle/>
          <a:p>
            <a:endParaRPr lang="ru-RU"/>
          </a:p>
        </p:txBody>
      </p:sp>
    </p:spTree>
    <p:extLst>
      <p:ext uri="{BB962C8B-B14F-4D97-AF65-F5344CB8AC3E}">
        <p14:creationId xmlns:p14="http://schemas.microsoft.com/office/powerpoint/2010/main" val="6306903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2_Пользовательский макет">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76026C64-2C6E-7544-A8B4-830E2DA20083}"/>
              </a:ext>
            </a:extLst>
          </p:cNvPr>
          <p:cNvSpPr>
            <a:spLocks noGrp="1"/>
          </p:cNvSpPr>
          <p:nvPr>
            <p:ph type="pic" sz="quarter" idx="10"/>
          </p:nvPr>
        </p:nvSpPr>
        <p:spPr>
          <a:xfrm>
            <a:off x="5791208" y="1735236"/>
            <a:ext cx="2486410" cy="2964155"/>
          </a:xfrm>
          <a:custGeom>
            <a:avLst/>
            <a:gdLst>
              <a:gd name="connsiteX0" fmla="*/ 223478 w 3315212"/>
              <a:gd name="connsiteY0" fmla="*/ 3242656 h 3952209"/>
              <a:gd name="connsiteX1" fmla="*/ 1066167 w 3315212"/>
              <a:gd name="connsiteY1" fmla="*/ 3242656 h 3952209"/>
              <a:gd name="connsiteX2" fmla="*/ 1289644 w 3315212"/>
              <a:gd name="connsiteY2" fmla="*/ 3457509 h 3952209"/>
              <a:gd name="connsiteX3" fmla="*/ 1289644 w 3315212"/>
              <a:gd name="connsiteY3" fmla="*/ 3737356 h 3952209"/>
              <a:gd name="connsiteX4" fmla="*/ 1066167 w 3315212"/>
              <a:gd name="connsiteY4" fmla="*/ 3952209 h 3952209"/>
              <a:gd name="connsiteX5" fmla="*/ 223478 w 3315212"/>
              <a:gd name="connsiteY5" fmla="*/ 3952209 h 3952209"/>
              <a:gd name="connsiteX6" fmla="*/ 0 w 3315212"/>
              <a:gd name="connsiteY6" fmla="*/ 3737356 h 3952209"/>
              <a:gd name="connsiteX7" fmla="*/ 0 w 3315212"/>
              <a:gd name="connsiteY7" fmla="*/ 3457509 h 3952209"/>
              <a:gd name="connsiteX8" fmla="*/ 223478 w 3315212"/>
              <a:gd name="connsiteY8" fmla="*/ 3242656 h 3952209"/>
              <a:gd name="connsiteX9" fmla="*/ 295316 w 3315212"/>
              <a:gd name="connsiteY9" fmla="*/ 1947392 h 3952209"/>
              <a:gd name="connsiteX10" fmla="*/ 994329 w 3315212"/>
              <a:gd name="connsiteY10" fmla="*/ 1947392 h 3952209"/>
              <a:gd name="connsiteX11" fmla="*/ 1289644 w 3315212"/>
              <a:gd name="connsiteY11" fmla="*/ 2231310 h 3952209"/>
              <a:gd name="connsiteX12" fmla="*/ 1289644 w 3315212"/>
              <a:gd name="connsiteY12" fmla="*/ 2903346 h 3952209"/>
              <a:gd name="connsiteX13" fmla="*/ 994329 w 3315212"/>
              <a:gd name="connsiteY13" fmla="*/ 3187264 h 3952209"/>
              <a:gd name="connsiteX14" fmla="*/ 295316 w 3315212"/>
              <a:gd name="connsiteY14" fmla="*/ 3187264 h 3952209"/>
              <a:gd name="connsiteX15" fmla="*/ 1 w 3315212"/>
              <a:gd name="connsiteY15" fmla="*/ 2903346 h 3952209"/>
              <a:gd name="connsiteX16" fmla="*/ 1 w 3315212"/>
              <a:gd name="connsiteY16" fmla="*/ 2231310 h 3952209"/>
              <a:gd name="connsiteX17" fmla="*/ 295316 w 3315212"/>
              <a:gd name="connsiteY17" fmla="*/ 1947392 h 3952209"/>
              <a:gd name="connsiteX18" fmla="*/ 1675260 w 3315212"/>
              <a:gd name="connsiteY18" fmla="*/ 1947391 h 3952209"/>
              <a:gd name="connsiteX19" fmla="*/ 2987214 w 3315212"/>
              <a:gd name="connsiteY19" fmla="*/ 1947391 h 3952209"/>
              <a:gd name="connsiteX20" fmla="*/ 3315212 w 3315212"/>
              <a:gd name="connsiteY20" fmla="*/ 2262730 h 3952209"/>
              <a:gd name="connsiteX21" fmla="*/ 3315212 w 3315212"/>
              <a:gd name="connsiteY21" fmla="*/ 3636869 h 3952209"/>
              <a:gd name="connsiteX22" fmla="*/ 2987214 w 3315212"/>
              <a:gd name="connsiteY22" fmla="*/ 3952208 h 3952209"/>
              <a:gd name="connsiteX23" fmla="*/ 1675260 w 3315212"/>
              <a:gd name="connsiteY23" fmla="*/ 3952208 h 3952209"/>
              <a:gd name="connsiteX24" fmla="*/ 1347262 w 3315212"/>
              <a:gd name="connsiteY24" fmla="*/ 3636869 h 3952209"/>
              <a:gd name="connsiteX25" fmla="*/ 1347262 w 3315212"/>
              <a:gd name="connsiteY25" fmla="*/ 2262730 h 3952209"/>
              <a:gd name="connsiteX26" fmla="*/ 1675260 w 3315212"/>
              <a:gd name="connsiteY26" fmla="*/ 1947391 h 3952209"/>
              <a:gd name="connsiteX27" fmla="*/ 2236186 w 3315212"/>
              <a:gd name="connsiteY27" fmla="*/ 1295265 h 3952209"/>
              <a:gd name="connsiteX28" fmla="*/ 3104593 w 3315212"/>
              <a:gd name="connsiteY28" fmla="*/ 1295265 h 3952209"/>
              <a:gd name="connsiteX29" fmla="*/ 3315212 w 3315212"/>
              <a:gd name="connsiteY29" fmla="*/ 1497755 h 3952209"/>
              <a:gd name="connsiteX30" fmla="*/ 3315212 w 3315212"/>
              <a:gd name="connsiteY30" fmla="*/ 1689509 h 3952209"/>
              <a:gd name="connsiteX31" fmla="*/ 3104593 w 3315212"/>
              <a:gd name="connsiteY31" fmla="*/ 1891999 h 3952209"/>
              <a:gd name="connsiteX32" fmla="*/ 2236186 w 3315212"/>
              <a:gd name="connsiteY32" fmla="*/ 1891999 h 3952209"/>
              <a:gd name="connsiteX33" fmla="*/ 2025568 w 3315212"/>
              <a:gd name="connsiteY33" fmla="*/ 1689509 h 3952209"/>
              <a:gd name="connsiteX34" fmla="*/ 2025568 w 3315212"/>
              <a:gd name="connsiteY34" fmla="*/ 1497755 h 3952209"/>
              <a:gd name="connsiteX35" fmla="*/ 2236186 w 3315212"/>
              <a:gd name="connsiteY35" fmla="*/ 1295265 h 3952209"/>
              <a:gd name="connsiteX36" fmla="*/ 2280698 w 3315212"/>
              <a:gd name="connsiteY36" fmla="*/ 0 h 3952209"/>
              <a:gd name="connsiteX37" fmla="*/ 3060081 w 3315212"/>
              <a:gd name="connsiteY37" fmla="*/ 0 h 3952209"/>
              <a:gd name="connsiteX38" fmla="*/ 3315212 w 3315212"/>
              <a:gd name="connsiteY38" fmla="*/ 245284 h 3952209"/>
              <a:gd name="connsiteX39" fmla="*/ 3315212 w 3315212"/>
              <a:gd name="connsiteY39" fmla="*/ 994588 h 3952209"/>
              <a:gd name="connsiteX40" fmla="*/ 3060081 w 3315212"/>
              <a:gd name="connsiteY40" fmla="*/ 1239872 h 3952209"/>
              <a:gd name="connsiteX41" fmla="*/ 2280698 w 3315212"/>
              <a:gd name="connsiteY41" fmla="*/ 1239872 h 3952209"/>
              <a:gd name="connsiteX42" fmla="*/ 2025568 w 3315212"/>
              <a:gd name="connsiteY42" fmla="*/ 994588 h 3952209"/>
              <a:gd name="connsiteX43" fmla="*/ 2025568 w 3315212"/>
              <a:gd name="connsiteY43" fmla="*/ 245284 h 3952209"/>
              <a:gd name="connsiteX44" fmla="*/ 2280698 w 3315212"/>
              <a:gd name="connsiteY44" fmla="*/ 0 h 3952209"/>
              <a:gd name="connsiteX45" fmla="*/ 327999 w 3315212"/>
              <a:gd name="connsiteY45" fmla="*/ 0 h 3952209"/>
              <a:gd name="connsiteX46" fmla="*/ 1639953 w 3315212"/>
              <a:gd name="connsiteY46" fmla="*/ 0 h 3952209"/>
              <a:gd name="connsiteX47" fmla="*/ 1967951 w 3315212"/>
              <a:gd name="connsiteY47" fmla="*/ 315339 h 3952209"/>
              <a:gd name="connsiteX48" fmla="*/ 1967951 w 3315212"/>
              <a:gd name="connsiteY48" fmla="*/ 1576660 h 3952209"/>
              <a:gd name="connsiteX49" fmla="*/ 1639953 w 3315212"/>
              <a:gd name="connsiteY49" fmla="*/ 1891999 h 3952209"/>
              <a:gd name="connsiteX50" fmla="*/ 327999 w 3315212"/>
              <a:gd name="connsiteY50" fmla="*/ 1891999 h 3952209"/>
              <a:gd name="connsiteX51" fmla="*/ 2 w 3315212"/>
              <a:gd name="connsiteY51" fmla="*/ 1576660 h 3952209"/>
              <a:gd name="connsiteX52" fmla="*/ 2 w 3315212"/>
              <a:gd name="connsiteY52" fmla="*/ 315339 h 3952209"/>
              <a:gd name="connsiteX53" fmla="*/ 327999 w 3315212"/>
              <a:gd name="connsiteY53" fmla="*/ 0 h 395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15212" h="3952209">
                <a:moveTo>
                  <a:pt x="223478" y="3242656"/>
                </a:moveTo>
                <a:lnTo>
                  <a:pt x="1066167" y="3242656"/>
                </a:lnTo>
                <a:cubicBezTo>
                  <a:pt x="1189590" y="3242656"/>
                  <a:pt x="1289644" y="3338849"/>
                  <a:pt x="1289644" y="3457509"/>
                </a:cubicBezTo>
                <a:lnTo>
                  <a:pt x="1289644" y="3737356"/>
                </a:lnTo>
                <a:cubicBezTo>
                  <a:pt x="1289644" y="3856016"/>
                  <a:pt x="1189590" y="3952209"/>
                  <a:pt x="1066167" y="3952209"/>
                </a:cubicBezTo>
                <a:lnTo>
                  <a:pt x="223478" y="3952209"/>
                </a:lnTo>
                <a:cubicBezTo>
                  <a:pt x="100054" y="3952209"/>
                  <a:pt x="0" y="3856016"/>
                  <a:pt x="0" y="3737356"/>
                </a:cubicBezTo>
                <a:lnTo>
                  <a:pt x="0" y="3457509"/>
                </a:lnTo>
                <a:cubicBezTo>
                  <a:pt x="0" y="3338849"/>
                  <a:pt x="100054" y="3242656"/>
                  <a:pt x="223478" y="3242656"/>
                </a:cubicBezTo>
                <a:close/>
                <a:moveTo>
                  <a:pt x="295316" y="1947392"/>
                </a:moveTo>
                <a:lnTo>
                  <a:pt x="994329" y="1947392"/>
                </a:lnTo>
                <a:cubicBezTo>
                  <a:pt x="1157428" y="1947392"/>
                  <a:pt x="1289644" y="2074506"/>
                  <a:pt x="1289644" y="2231310"/>
                </a:cubicBezTo>
                <a:lnTo>
                  <a:pt x="1289644" y="2903346"/>
                </a:lnTo>
                <a:cubicBezTo>
                  <a:pt x="1289644" y="3060150"/>
                  <a:pt x="1157428" y="3187264"/>
                  <a:pt x="994329" y="3187264"/>
                </a:cubicBezTo>
                <a:lnTo>
                  <a:pt x="295316" y="3187264"/>
                </a:lnTo>
                <a:cubicBezTo>
                  <a:pt x="132218" y="3187264"/>
                  <a:pt x="1" y="3060150"/>
                  <a:pt x="1" y="2903346"/>
                </a:cubicBezTo>
                <a:lnTo>
                  <a:pt x="1" y="2231310"/>
                </a:lnTo>
                <a:cubicBezTo>
                  <a:pt x="1" y="2074506"/>
                  <a:pt x="132218" y="1947392"/>
                  <a:pt x="295316" y="1947392"/>
                </a:cubicBezTo>
                <a:close/>
                <a:moveTo>
                  <a:pt x="1675260" y="1947391"/>
                </a:moveTo>
                <a:lnTo>
                  <a:pt x="2987214" y="1947391"/>
                </a:lnTo>
                <a:cubicBezTo>
                  <a:pt x="3168362" y="1947391"/>
                  <a:pt x="3315212" y="2088573"/>
                  <a:pt x="3315212" y="2262730"/>
                </a:cubicBezTo>
                <a:lnTo>
                  <a:pt x="3315212" y="3636869"/>
                </a:lnTo>
                <a:cubicBezTo>
                  <a:pt x="3315212" y="3811026"/>
                  <a:pt x="3168362" y="3952208"/>
                  <a:pt x="2987214" y="3952208"/>
                </a:cubicBezTo>
                <a:lnTo>
                  <a:pt x="1675260" y="3952208"/>
                </a:lnTo>
                <a:cubicBezTo>
                  <a:pt x="1494112" y="3952208"/>
                  <a:pt x="1347262" y="3811026"/>
                  <a:pt x="1347262" y="3636869"/>
                </a:cubicBezTo>
                <a:lnTo>
                  <a:pt x="1347262" y="2262730"/>
                </a:lnTo>
                <a:cubicBezTo>
                  <a:pt x="1347262" y="2088573"/>
                  <a:pt x="1494112" y="1947391"/>
                  <a:pt x="1675260" y="1947391"/>
                </a:cubicBezTo>
                <a:close/>
                <a:moveTo>
                  <a:pt x="2236186" y="1295265"/>
                </a:moveTo>
                <a:lnTo>
                  <a:pt x="3104593" y="1295265"/>
                </a:lnTo>
                <a:cubicBezTo>
                  <a:pt x="3220914" y="1295265"/>
                  <a:pt x="3315212" y="1385923"/>
                  <a:pt x="3315212" y="1497755"/>
                </a:cubicBezTo>
                <a:lnTo>
                  <a:pt x="3315212" y="1689509"/>
                </a:lnTo>
                <a:cubicBezTo>
                  <a:pt x="3315212" y="1801341"/>
                  <a:pt x="3220914" y="1891999"/>
                  <a:pt x="3104593" y="1891999"/>
                </a:cubicBezTo>
                <a:lnTo>
                  <a:pt x="2236186" y="1891999"/>
                </a:lnTo>
                <a:cubicBezTo>
                  <a:pt x="2119865" y="1891999"/>
                  <a:pt x="2025568" y="1801341"/>
                  <a:pt x="2025568" y="1689509"/>
                </a:cubicBezTo>
                <a:lnTo>
                  <a:pt x="2025568" y="1497755"/>
                </a:lnTo>
                <a:cubicBezTo>
                  <a:pt x="2025568" y="1385923"/>
                  <a:pt x="2119865" y="1295265"/>
                  <a:pt x="2236186" y="1295265"/>
                </a:cubicBezTo>
                <a:close/>
                <a:moveTo>
                  <a:pt x="2280698" y="0"/>
                </a:moveTo>
                <a:lnTo>
                  <a:pt x="3060081" y="0"/>
                </a:lnTo>
                <a:cubicBezTo>
                  <a:pt x="3200986" y="0"/>
                  <a:pt x="3315212" y="109817"/>
                  <a:pt x="3315212" y="245284"/>
                </a:cubicBezTo>
                <a:lnTo>
                  <a:pt x="3315212" y="994588"/>
                </a:lnTo>
                <a:cubicBezTo>
                  <a:pt x="3315212" y="1130055"/>
                  <a:pt x="3200986" y="1239872"/>
                  <a:pt x="3060081" y="1239872"/>
                </a:cubicBezTo>
                <a:lnTo>
                  <a:pt x="2280698" y="1239872"/>
                </a:lnTo>
                <a:cubicBezTo>
                  <a:pt x="2139793" y="1239872"/>
                  <a:pt x="2025568" y="1130055"/>
                  <a:pt x="2025568" y="994588"/>
                </a:cubicBezTo>
                <a:lnTo>
                  <a:pt x="2025568" y="245284"/>
                </a:lnTo>
                <a:cubicBezTo>
                  <a:pt x="2025568" y="109817"/>
                  <a:pt x="2139793" y="0"/>
                  <a:pt x="2280698" y="0"/>
                </a:cubicBezTo>
                <a:close/>
                <a:moveTo>
                  <a:pt x="327999" y="0"/>
                </a:moveTo>
                <a:lnTo>
                  <a:pt x="1639953" y="0"/>
                </a:lnTo>
                <a:cubicBezTo>
                  <a:pt x="1821101" y="0"/>
                  <a:pt x="1967951" y="141182"/>
                  <a:pt x="1967951" y="315339"/>
                </a:cubicBezTo>
                <a:lnTo>
                  <a:pt x="1967951" y="1576660"/>
                </a:lnTo>
                <a:cubicBezTo>
                  <a:pt x="1967951" y="1750817"/>
                  <a:pt x="1821101" y="1891999"/>
                  <a:pt x="1639953" y="1891999"/>
                </a:cubicBezTo>
                <a:lnTo>
                  <a:pt x="327999" y="1891999"/>
                </a:lnTo>
                <a:cubicBezTo>
                  <a:pt x="146851" y="1891999"/>
                  <a:pt x="2" y="1750817"/>
                  <a:pt x="2" y="1576660"/>
                </a:cubicBezTo>
                <a:lnTo>
                  <a:pt x="2" y="315339"/>
                </a:lnTo>
                <a:cubicBezTo>
                  <a:pt x="2" y="141182"/>
                  <a:pt x="146851" y="0"/>
                  <a:pt x="327999" y="0"/>
                </a:cubicBezTo>
                <a:close/>
              </a:path>
            </a:pathLst>
          </a:custGeom>
        </p:spPr>
        <p:txBody>
          <a:bodyPr wrap="square">
            <a:noAutofit/>
          </a:bodyPr>
          <a:lstStyle/>
          <a:p>
            <a:endParaRPr lang="ru-RU"/>
          </a:p>
        </p:txBody>
      </p:sp>
    </p:spTree>
    <p:extLst>
      <p:ext uri="{BB962C8B-B14F-4D97-AF65-F5344CB8AC3E}">
        <p14:creationId xmlns:p14="http://schemas.microsoft.com/office/powerpoint/2010/main" val="8421466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19" name="Рисунок 18">
            <a:extLst>
              <a:ext uri="{FF2B5EF4-FFF2-40B4-BE49-F238E27FC236}">
                <a16:creationId xmlns:a16="http://schemas.microsoft.com/office/drawing/2014/main" id="{54F95F38-7DBF-D347-8315-3C40C2E5BC9E}"/>
              </a:ext>
            </a:extLst>
          </p:cNvPr>
          <p:cNvSpPr>
            <a:spLocks noGrp="1"/>
          </p:cNvSpPr>
          <p:nvPr>
            <p:ph type="pic" sz="quarter" idx="15"/>
          </p:nvPr>
        </p:nvSpPr>
        <p:spPr>
          <a:xfrm>
            <a:off x="4987183" y="869708"/>
            <a:ext cx="3439124" cy="3409217"/>
          </a:xfrm>
          <a:custGeom>
            <a:avLst/>
            <a:gdLst>
              <a:gd name="connsiteX0" fmla="*/ 2707876 w 4585497"/>
              <a:gd name="connsiteY0" fmla="*/ 2637436 h 4545625"/>
              <a:gd name="connsiteX1" fmla="*/ 2929319 w 4585497"/>
              <a:gd name="connsiteY1" fmla="*/ 2688619 h 4545625"/>
              <a:gd name="connsiteX2" fmla="*/ 3906186 w 4585497"/>
              <a:gd name="connsiteY2" fmla="*/ 3252613 h 4545625"/>
              <a:gd name="connsiteX3" fmla="*/ 4099669 w 4585497"/>
              <a:gd name="connsiteY3" fmla="*/ 3562243 h 4545625"/>
              <a:gd name="connsiteX4" fmla="*/ 4074210 w 4585497"/>
              <a:gd name="connsiteY4" fmla="*/ 3730173 h 4545625"/>
              <a:gd name="connsiteX5" fmla="*/ 4058324 w 4585497"/>
              <a:gd name="connsiteY5" fmla="*/ 3763222 h 4545625"/>
              <a:gd name="connsiteX6" fmla="*/ 4057934 w 4585497"/>
              <a:gd name="connsiteY6" fmla="*/ 3764264 h 4545625"/>
              <a:gd name="connsiteX7" fmla="*/ 4057416 w 4585497"/>
              <a:gd name="connsiteY7" fmla="*/ 3765110 h 4545625"/>
              <a:gd name="connsiteX8" fmla="*/ 4048486 w 4585497"/>
              <a:gd name="connsiteY8" fmla="*/ 3783686 h 4545625"/>
              <a:gd name="connsiteX9" fmla="*/ 4031961 w 4585497"/>
              <a:gd name="connsiteY9" fmla="*/ 3806637 h 4545625"/>
              <a:gd name="connsiteX10" fmla="*/ 4018665 w 4585497"/>
              <a:gd name="connsiteY10" fmla="*/ 3828325 h 4545625"/>
              <a:gd name="connsiteX11" fmla="*/ 4008164 w 4585497"/>
              <a:gd name="connsiteY11" fmla="*/ 3839684 h 4545625"/>
              <a:gd name="connsiteX12" fmla="*/ 4002471 w 4585497"/>
              <a:gd name="connsiteY12" fmla="*/ 3847591 h 4545625"/>
              <a:gd name="connsiteX13" fmla="*/ 3991336 w 4585497"/>
              <a:gd name="connsiteY13" fmla="*/ 3857886 h 4545625"/>
              <a:gd name="connsiteX14" fmla="*/ 3966792 w 4585497"/>
              <a:gd name="connsiteY14" fmla="*/ 3884432 h 4545625"/>
              <a:gd name="connsiteX15" fmla="*/ 3947939 w 4585497"/>
              <a:gd name="connsiteY15" fmla="*/ 3898007 h 4545625"/>
              <a:gd name="connsiteX16" fmla="*/ 3946364 w 4585497"/>
              <a:gd name="connsiteY16" fmla="*/ 3899464 h 4545625"/>
              <a:gd name="connsiteX17" fmla="*/ 3943355 w 4585497"/>
              <a:gd name="connsiteY17" fmla="*/ 3901309 h 4545625"/>
              <a:gd name="connsiteX18" fmla="*/ 3902887 w 4585497"/>
              <a:gd name="connsiteY18" fmla="*/ 3930449 h 4545625"/>
              <a:gd name="connsiteX19" fmla="*/ 2926020 w 4585497"/>
              <a:gd name="connsiteY19" fmla="*/ 4494442 h 4545625"/>
              <a:gd name="connsiteX20" fmla="*/ 2898362 w 4585497"/>
              <a:gd name="connsiteY20" fmla="*/ 4506898 h 4545625"/>
              <a:gd name="connsiteX21" fmla="*/ 2883798 w 4585497"/>
              <a:gd name="connsiteY21" fmla="*/ 4514803 h 4545625"/>
              <a:gd name="connsiteX22" fmla="*/ 2874176 w 4585497"/>
              <a:gd name="connsiteY22" fmla="*/ 4517789 h 4545625"/>
              <a:gd name="connsiteX23" fmla="*/ 2854217 w 4585497"/>
              <a:gd name="connsiteY23" fmla="*/ 4526778 h 4545625"/>
              <a:gd name="connsiteX24" fmla="*/ 2820993 w 4585497"/>
              <a:gd name="connsiteY24" fmla="*/ 4534299 h 4545625"/>
              <a:gd name="connsiteX25" fmla="*/ 2810821 w 4585497"/>
              <a:gd name="connsiteY25" fmla="*/ 4537455 h 4545625"/>
              <a:gd name="connsiteX26" fmla="*/ 2804013 w 4585497"/>
              <a:gd name="connsiteY26" fmla="*/ 4538142 h 4545625"/>
              <a:gd name="connsiteX27" fmla="*/ 2779691 w 4585497"/>
              <a:gd name="connsiteY27" fmla="*/ 4543647 h 4545625"/>
              <a:gd name="connsiteX28" fmla="*/ 2738694 w 4585497"/>
              <a:gd name="connsiteY28" fmla="*/ 4544727 h 4545625"/>
              <a:gd name="connsiteX29" fmla="*/ 2732470 w 4585497"/>
              <a:gd name="connsiteY29" fmla="*/ 4545355 h 4545625"/>
              <a:gd name="connsiteX30" fmla="*/ 2728824 w 4585497"/>
              <a:gd name="connsiteY30" fmla="*/ 4544987 h 4545625"/>
              <a:gd name="connsiteX31" fmla="*/ 2704577 w 4585497"/>
              <a:gd name="connsiteY31" fmla="*/ 4545625 h 4545625"/>
              <a:gd name="connsiteX32" fmla="*/ 2658561 w 4585497"/>
              <a:gd name="connsiteY32" fmla="*/ 4537904 h 4545625"/>
              <a:gd name="connsiteX33" fmla="*/ 2654119 w 4585497"/>
              <a:gd name="connsiteY33" fmla="*/ 4537455 h 4545625"/>
              <a:gd name="connsiteX34" fmla="*/ 2652033 w 4585497"/>
              <a:gd name="connsiteY34" fmla="*/ 4536808 h 4545625"/>
              <a:gd name="connsiteX35" fmla="*/ 2631013 w 4585497"/>
              <a:gd name="connsiteY35" fmla="*/ 4533281 h 4545625"/>
              <a:gd name="connsiteX36" fmla="*/ 2583401 w 4585497"/>
              <a:gd name="connsiteY36" fmla="*/ 4515504 h 4545625"/>
              <a:gd name="connsiteX37" fmla="*/ 2581142 w 4585497"/>
              <a:gd name="connsiteY37" fmla="*/ 4514803 h 4545625"/>
              <a:gd name="connsiteX38" fmla="*/ 2580303 w 4585497"/>
              <a:gd name="connsiteY38" fmla="*/ 4514348 h 4545625"/>
              <a:gd name="connsiteX39" fmla="*/ 2561131 w 4585497"/>
              <a:gd name="connsiteY39" fmla="*/ 4507189 h 4545625"/>
              <a:gd name="connsiteX40" fmla="*/ 2497070 w 4585497"/>
              <a:gd name="connsiteY40" fmla="*/ 4467920 h 4545625"/>
              <a:gd name="connsiteX41" fmla="*/ 2458454 w 4585497"/>
              <a:gd name="connsiteY41" fmla="*/ 4432217 h 4545625"/>
              <a:gd name="connsiteX42" fmla="*/ 2457567 w 4585497"/>
              <a:gd name="connsiteY42" fmla="*/ 4431486 h 4545625"/>
              <a:gd name="connsiteX43" fmla="*/ 2457260 w 4585497"/>
              <a:gd name="connsiteY43" fmla="*/ 4431114 h 4545625"/>
              <a:gd name="connsiteX44" fmla="*/ 2440963 w 4585497"/>
              <a:gd name="connsiteY44" fmla="*/ 4416047 h 4545625"/>
              <a:gd name="connsiteX45" fmla="*/ 2414458 w 4585497"/>
              <a:gd name="connsiteY45" fmla="*/ 4379237 h 4545625"/>
              <a:gd name="connsiteX46" fmla="*/ 2410093 w 4585497"/>
              <a:gd name="connsiteY46" fmla="*/ 4373949 h 4545625"/>
              <a:gd name="connsiteX47" fmla="*/ 2408393 w 4585497"/>
              <a:gd name="connsiteY47" fmla="*/ 4370816 h 4545625"/>
              <a:gd name="connsiteX48" fmla="*/ 2394947 w 4585497"/>
              <a:gd name="connsiteY48" fmla="*/ 4352142 h 4545625"/>
              <a:gd name="connsiteX49" fmla="*/ 2378821 w 4585497"/>
              <a:gd name="connsiteY49" fmla="*/ 4316332 h 4545625"/>
              <a:gd name="connsiteX50" fmla="*/ 2374249 w 4585497"/>
              <a:gd name="connsiteY50" fmla="*/ 4307910 h 4545625"/>
              <a:gd name="connsiteX51" fmla="*/ 2372522 w 4585497"/>
              <a:gd name="connsiteY51" fmla="*/ 4302345 h 4545625"/>
              <a:gd name="connsiteX52" fmla="*/ 2362612 w 4585497"/>
              <a:gd name="connsiteY52" fmla="*/ 4280339 h 4545625"/>
              <a:gd name="connsiteX53" fmla="*/ 2354319 w 4585497"/>
              <a:gd name="connsiteY53" fmla="*/ 4243706 h 4545625"/>
              <a:gd name="connsiteX54" fmla="*/ 2351596 w 4585497"/>
              <a:gd name="connsiteY54" fmla="*/ 4234933 h 4545625"/>
              <a:gd name="connsiteX55" fmla="*/ 2351004 w 4585497"/>
              <a:gd name="connsiteY55" fmla="*/ 4229060 h 4545625"/>
              <a:gd name="connsiteX56" fmla="*/ 2345741 w 4585497"/>
              <a:gd name="connsiteY56" fmla="*/ 4205812 h 4545625"/>
              <a:gd name="connsiteX57" fmla="*/ 2344711 w 4585497"/>
              <a:gd name="connsiteY57" fmla="*/ 4166626 h 4545625"/>
              <a:gd name="connsiteX58" fmla="*/ 2343698 w 4585497"/>
              <a:gd name="connsiteY58" fmla="*/ 4156582 h 4545625"/>
              <a:gd name="connsiteX59" fmla="*/ 2343698 w 4585497"/>
              <a:gd name="connsiteY59" fmla="*/ 3028593 h 4545625"/>
              <a:gd name="connsiteX60" fmla="*/ 2351597 w 4585497"/>
              <a:gd name="connsiteY60" fmla="*/ 2950242 h 4545625"/>
              <a:gd name="connsiteX61" fmla="*/ 2364733 w 4585497"/>
              <a:gd name="connsiteY61" fmla="*/ 2907920 h 4545625"/>
              <a:gd name="connsiteX62" fmla="*/ 2365910 w 4585497"/>
              <a:gd name="connsiteY62" fmla="*/ 2902723 h 4545625"/>
              <a:gd name="connsiteX63" fmla="*/ 2367316 w 4585497"/>
              <a:gd name="connsiteY63" fmla="*/ 2899601 h 4545625"/>
              <a:gd name="connsiteX64" fmla="*/ 2374249 w 4585497"/>
              <a:gd name="connsiteY64" fmla="*/ 2877265 h 4545625"/>
              <a:gd name="connsiteX65" fmla="*/ 2392597 w 4585497"/>
              <a:gd name="connsiteY65" fmla="*/ 2843462 h 4545625"/>
              <a:gd name="connsiteX66" fmla="*/ 2398245 w 4585497"/>
              <a:gd name="connsiteY66" fmla="*/ 2830920 h 4545625"/>
              <a:gd name="connsiteX67" fmla="*/ 2402955 w 4585497"/>
              <a:gd name="connsiteY67" fmla="*/ 2824378 h 4545625"/>
              <a:gd name="connsiteX68" fmla="*/ 2410093 w 4585497"/>
              <a:gd name="connsiteY68" fmla="*/ 2811227 h 4545625"/>
              <a:gd name="connsiteX69" fmla="*/ 2428415 w 4585497"/>
              <a:gd name="connsiteY69" fmla="*/ 2789022 h 4545625"/>
              <a:gd name="connsiteX70" fmla="*/ 2444262 w 4585497"/>
              <a:gd name="connsiteY70" fmla="*/ 2767015 h 4545625"/>
              <a:gd name="connsiteX71" fmla="*/ 2454005 w 4585497"/>
              <a:gd name="connsiteY71" fmla="*/ 2758006 h 4545625"/>
              <a:gd name="connsiteX72" fmla="*/ 2457567 w 4585497"/>
              <a:gd name="connsiteY72" fmla="*/ 2753689 h 4545625"/>
              <a:gd name="connsiteX73" fmla="*/ 2467859 w 4585497"/>
              <a:gd name="connsiteY73" fmla="*/ 2745197 h 4545625"/>
              <a:gd name="connsiteX74" fmla="*/ 2500368 w 4585497"/>
              <a:gd name="connsiteY74" fmla="*/ 2715141 h 4545625"/>
              <a:gd name="connsiteX75" fmla="*/ 2707876 w 4585497"/>
              <a:gd name="connsiteY75" fmla="*/ 2637436 h 4545625"/>
              <a:gd name="connsiteX76" fmla="*/ 1880921 w 4585497"/>
              <a:gd name="connsiteY76" fmla="*/ 2636467 h 4545625"/>
              <a:gd name="connsiteX77" fmla="*/ 1926937 w 4585497"/>
              <a:gd name="connsiteY77" fmla="*/ 2644188 h 4545625"/>
              <a:gd name="connsiteX78" fmla="*/ 1931379 w 4585497"/>
              <a:gd name="connsiteY78" fmla="*/ 2644637 h 4545625"/>
              <a:gd name="connsiteX79" fmla="*/ 1933465 w 4585497"/>
              <a:gd name="connsiteY79" fmla="*/ 2645284 h 4545625"/>
              <a:gd name="connsiteX80" fmla="*/ 1954485 w 4585497"/>
              <a:gd name="connsiteY80" fmla="*/ 2648811 h 4545625"/>
              <a:gd name="connsiteX81" fmla="*/ 2002097 w 4585497"/>
              <a:gd name="connsiteY81" fmla="*/ 2666588 h 4545625"/>
              <a:gd name="connsiteX82" fmla="*/ 2004356 w 4585497"/>
              <a:gd name="connsiteY82" fmla="*/ 2667289 h 4545625"/>
              <a:gd name="connsiteX83" fmla="*/ 2005195 w 4585497"/>
              <a:gd name="connsiteY83" fmla="*/ 2667744 h 4545625"/>
              <a:gd name="connsiteX84" fmla="*/ 2024367 w 4585497"/>
              <a:gd name="connsiteY84" fmla="*/ 2674903 h 4545625"/>
              <a:gd name="connsiteX85" fmla="*/ 2088428 w 4585497"/>
              <a:gd name="connsiteY85" fmla="*/ 2714172 h 4545625"/>
              <a:gd name="connsiteX86" fmla="*/ 2127044 w 4585497"/>
              <a:gd name="connsiteY86" fmla="*/ 2749875 h 4545625"/>
              <a:gd name="connsiteX87" fmla="*/ 2127931 w 4585497"/>
              <a:gd name="connsiteY87" fmla="*/ 2750606 h 4545625"/>
              <a:gd name="connsiteX88" fmla="*/ 2128238 w 4585497"/>
              <a:gd name="connsiteY88" fmla="*/ 2750978 h 4545625"/>
              <a:gd name="connsiteX89" fmla="*/ 2144535 w 4585497"/>
              <a:gd name="connsiteY89" fmla="*/ 2766045 h 4545625"/>
              <a:gd name="connsiteX90" fmla="*/ 2171040 w 4585497"/>
              <a:gd name="connsiteY90" fmla="*/ 2802855 h 4545625"/>
              <a:gd name="connsiteX91" fmla="*/ 2175405 w 4585497"/>
              <a:gd name="connsiteY91" fmla="*/ 2808143 h 4545625"/>
              <a:gd name="connsiteX92" fmla="*/ 2177105 w 4585497"/>
              <a:gd name="connsiteY92" fmla="*/ 2811276 h 4545625"/>
              <a:gd name="connsiteX93" fmla="*/ 2190551 w 4585497"/>
              <a:gd name="connsiteY93" fmla="*/ 2829950 h 4545625"/>
              <a:gd name="connsiteX94" fmla="*/ 2206677 w 4585497"/>
              <a:gd name="connsiteY94" fmla="*/ 2865760 h 4545625"/>
              <a:gd name="connsiteX95" fmla="*/ 2211249 w 4585497"/>
              <a:gd name="connsiteY95" fmla="*/ 2874182 h 4545625"/>
              <a:gd name="connsiteX96" fmla="*/ 2212976 w 4585497"/>
              <a:gd name="connsiteY96" fmla="*/ 2879747 h 4545625"/>
              <a:gd name="connsiteX97" fmla="*/ 2222886 w 4585497"/>
              <a:gd name="connsiteY97" fmla="*/ 2901753 h 4545625"/>
              <a:gd name="connsiteX98" fmla="*/ 2231179 w 4585497"/>
              <a:gd name="connsiteY98" fmla="*/ 2938386 h 4545625"/>
              <a:gd name="connsiteX99" fmla="*/ 2233902 w 4585497"/>
              <a:gd name="connsiteY99" fmla="*/ 2947159 h 4545625"/>
              <a:gd name="connsiteX100" fmla="*/ 2234494 w 4585497"/>
              <a:gd name="connsiteY100" fmla="*/ 2953032 h 4545625"/>
              <a:gd name="connsiteX101" fmla="*/ 2239757 w 4585497"/>
              <a:gd name="connsiteY101" fmla="*/ 2976280 h 4545625"/>
              <a:gd name="connsiteX102" fmla="*/ 2240787 w 4585497"/>
              <a:gd name="connsiteY102" fmla="*/ 3015466 h 4545625"/>
              <a:gd name="connsiteX103" fmla="*/ 2241800 w 4585497"/>
              <a:gd name="connsiteY103" fmla="*/ 3025510 h 4545625"/>
              <a:gd name="connsiteX104" fmla="*/ 2241800 w 4585497"/>
              <a:gd name="connsiteY104" fmla="*/ 4153499 h 4545625"/>
              <a:gd name="connsiteX105" fmla="*/ 2233901 w 4585497"/>
              <a:gd name="connsiteY105" fmla="*/ 4231850 h 4545625"/>
              <a:gd name="connsiteX106" fmla="*/ 2220765 w 4585497"/>
              <a:gd name="connsiteY106" fmla="*/ 4274172 h 4545625"/>
              <a:gd name="connsiteX107" fmla="*/ 2219588 w 4585497"/>
              <a:gd name="connsiteY107" fmla="*/ 4279369 h 4545625"/>
              <a:gd name="connsiteX108" fmla="*/ 2218182 w 4585497"/>
              <a:gd name="connsiteY108" fmla="*/ 4282491 h 4545625"/>
              <a:gd name="connsiteX109" fmla="*/ 2211249 w 4585497"/>
              <a:gd name="connsiteY109" fmla="*/ 4304827 h 4545625"/>
              <a:gd name="connsiteX110" fmla="*/ 2192901 w 4585497"/>
              <a:gd name="connsiteY110" fmla="*/ 4338630 h 4545625"/>
              <a:gd name="connsiteX111" fmla="*/ 2187253 w 4585497"/>
              <a:gd name="connsiteY111" fmla="*/ 4351172 h 4545625"/>
              <a:gd name="connsiteX112" fmla="*/ 2182543 w 4585497"/>
              <a:gd name="connsiteY112" fmla="*/ 4357714 h 4545625"/>
              <a:gd name="connsiteX113" fmla="*/ 2175405 w 4585497"/>
              <a:gd name="connsiteY113" fmla="*/ 4370865 h 4545625"/>
              <a:gd name="connsiteX114" fmla="*/ 2157083 w 4585497"/>
              <a:gd name="connsiteY114" fmla="*/ 4393070 h 4545625"/>
              <a:gd name="connsiteX115" fmla="*/ 2141236 w 4585497"/>
              <a:gd name="connsiteY115" fmla="*/ 4415077 h 4545625"/>
              <a:gd name="connsiteX116" fmla="*/ 2131493 w 4585497"/>
              <a:gd name="connsiteY116" fmla="*/ 4424086 h 4545625"/>
              <a:gd name="connsiteX117" fmla="*/ 2127931 w 4585497"/>
              <a:gd name="connsiteY117" fmla="*/ 4428403 h 4545625"/>
              <a:gd name="connsiteX118" fmla="*/ 2117639 w 4585497"/>
              <a:gd name="connsiteY118" fmla="*/ 4436895 h 4545625"/>
              <a:gd name="connsiteX119" fmla="*/ 2085130 w 4585497"/>
              <a:gd name="connsiteY119" fmla="*/ 4466951 h 4545625"/>
              <a:gd name="connsiteX120" fmla="*/ 1656179 w 4585497"/>
              <a:gd name="connsiteY120" fmla="*/ 4493473 h 4545625"/>
              <a:gd name="connsiteX121" fmla="*/ 679312 w 4585497"/>
              <a:gd name="connsiteY121" fmla="*/ 3929479 h 4545625"/>
              <a:gd name="connsiteX122" fmla="*/ 485829 w 4585497"/>
              <a:gd name="connsiteY122" fmla="*/ 3619849 h 4545625"/>
              <a:gd name="connsiteX123" fmla="*/ 511288 w 4585497"/>
              <a:gd name="connsiteY123" fmla="*/ 3451919 h 4545625"/>
              <a:gd name="connsiteX124" fmla="*/ 527174 w 4585497"/>
              <a:gd name="connsiteY124" fmla="*/ 3418870 h 4545625"/>
              <a:gd name="connsiteX125" fmla="*/ 527564 w 4585497"/>
              <a:gd name="connsiteY125" fmla="*/ 3417828 h 4545625"/>
              <a:gd name="connsiteX126" fmla="*/ 528082 w 4585497"/>
              <a:gd name="connsiteY126" fmla="*/ 3416982 h 4545625"/>
              <a:gd name="connsiteX127" fmla="*/ 537011 w 4585497"/>
              <a:gd name="connsiteY127" fmla="*/ 3398406 h 4545625"/>
              <a:gd name="connsiteX128" fmla="*/ 553537 w 4585497"/>
              <a:gd name="connsiteY128" fmla="*/ 3375455 h 4545625"/>
              <a:gd name="connsiteX129" fmla="*/ 566833 w 4585497"/>
              <a:gd name="connsiteY129" fmla="*/ 3353767 h 4545625"/>
              <a:gd name="connsiteX130" fmla="*/ 577334 w 4585497"/>
              <a:gd name="connsiteY130" fmla="*/ 3342408 h 4545625"/>
              <a:gd name="connsiteX131" fmla="*/ 583027 w 4585497"/>
              <a:gd name="connsiteY131" fmla="*/ 3334501 h 4545625"/>
              <a:gd name="connsiteX132" fmla="*/ 594162 w 4585497"/>
              <a:gd name="connsiteY132" fmla="*/ 3324206 h 4545625"/>
              <a:gd name="connsiteX133" fmla="*/ 618706 w 4585497"/>
              <a:gd name="connsiteY133" fmla="*/ 3297660 h 4545625"/>
              <a:gd name="connsiteX134" fmla="*/ 637559 w 4585497"/>
              <a:gd name="connsiteY134" fmla="*/ 3284085 h 4545625"/>
              <a:gd name="connsiteX135" fmla="*/ 639134 w 4585497"/>
              <a:gd name="connsiteY135" fmla="*/ 3282628 h 4545625"/>
              <a:gd name="connsiteX136" fmla="*/ 642143 w 4585497"/>
              <a:gd name="connsiteY136" fmla="*/ 3280783 h 4545625"/>
              <a:gd name="connsiteX137" fmla="*/ 682611 w 4585497"/>
              <a:gd name="connsiteY137" fmla="*/ 3251643 h 4545625"/>
              <a:gd name="connsiteX138" fmla="*/ 1659477 w 4585497"/>
              <a:gd name="connsiteY138" fmla="*/ 2687650 h 4545625"/>
              <a:gd name="connsiteX139" fmla="*/ 1687136 w 4585497"/>
              <a:gd name="connsiteY139" fmla="*/ 2675194 h 4545625"/>
              <a:gd name="connsiteX140" fmla="*/ 1701699 w 4585497"/>
              <a:gd name="connsiteY140" fmla="*/ 2667289 h 4545625"/>
              <a:gd name="connsiteX141" fmla="*/ 1711322 w 4585497"/>
              <a:gd name="connsiteY141" fmla="*/ 2664303 h 4545625"/>
              <a:gd name="connsiteX142" fmla="*/ 1731281 w 4585497"/>
              <a:gd name="connsiteY142" fmla="*/ 2655314 h 4545625"/>
              <a:gd name="connsiteX143" fmla="*/ 1764504 w 4585497"/>
              <a:gd name="connsiteY143" fmla="*/ 2647793 h 4545625"/>
              <a:gd name="connsiteX144" fmla="*/ 1774676 w 4585497"/>
              <a:gd name="connsiteY144" fmla="*/ 2644637 h 4545625"/>
              <a:gd name="connsiteX145" fmla="*/ 1781485 w 4585497"/>
              <a:gd name="connsiteY145" fmla="*/ 2643950 h 4545625"/>
              <a:gd name="connsiteX146" fmla="*/ 1805807 w 4585497"/>
              <a:gd name="connsiteY146" fmla="*/ 2638445 h 4545625"/>
              <a:gd name="connsiteX147" fmla="*/ 1846804 w 4585497"/>
              <a:gd name="connsiteY147" fmla="*/ 2637365 h 4545625"/>
              <a:gd name="connsiteX148" fmla="*/ 1853028 w 4585497"/>
              <a:gd name="connsiteY148" fmla="*/ 2636737 h 4545625"/>
              <a:gd name="connsiteX149" fmla="*/ 1856674 w 4585497"/>
              <a:gd name="connsiteY149" fmla="*/ 2637105 h 4545625"/>
              <a:gd name="connsiteX150" fmla="*/ 364178 w 4585497"/>
              <a:gd name="connsiteY150" fmla="*/ 1319202 h 4545625"/>
              <a:gd name="connsiteX151" fmla="*/ 585621 w 4585497"/>
              <a:gd name="connsiteY151" fmla="*/ 1370385 h 4545625"/>
              <a:gd name="connsiteX152" fmla="*/ 1562488 w 4585497"/>
              <a:gd name="connsiteY152" fmla="*/ 1934379 h 4545625"/>
              <a:gd name="connsiteX153" fmla="*/ 1755970 w 4585497"/>
              <a:gd name="connsiteY153" fmla="*/ 2244009 h 4545625"/>
              <a:gd name="connsiteX154" fmla="*/ 1730512 w 4585497"/>
              <a:gd name="connsiteY154" fmla="*/ 2411939 h 4545625"/>
              <a:gd name="connsiteX155" fmla="*/ 1714625 w 4585497"/>
              <a:gd name="connsiteY155" fmla="*/ 2444987 h 4545625"/>
              <a:gd name="connsiteX156" fmla="*/ 1714236 w 4585497"/>
              <a:gd name="connsiteY156" fmla="*/ 2446030 h 4545625"/>
              <a:gd name="connsiteX157" fmla="*/ 1713717 w 4585497"/>
              <a:gd name="connsiteY157" fmla="*/ 2446876 h 4545625"/>
              <a:gd name="connsiteX158" fmla="*/ 1704788 w 4585497"/>
              <a:gd name="connsiteY158" fmla="*/ 2465452 h 4545625"/>
              <a:gd name="connsiteX159" fmla="*/ 1688263 w 4585497"/>
              <a:gd name="connsiteY159" fmla="*/ 2488402 h 4545625"/>
              <a:gd name="connsiteX160" fmla="*/ 1674967 w 4585497"/>
              <a:gd name="connsiteY160" fmla="*/ 2510091 h 4545625"/>
              <a:gd name="connsiteX161" fmla="*/ 1664466 w 4585497"/>
              <a:gd name="connsiteY161" fmla="*/ 2521449 h 4545625"/>
              <a:gd name="connsiteX162" fmla="*/ 1658772 w 4585497"/>
              <a:gd name="connsiteY162" fmla="*/ 2529357 h 4545625"/>
              <a:gd name="connsiteX163" fmla="*/ 1647638 w 4585497"/>
              <a:gd name="connsiteY163" fmla="*/ 2539651 h 4545625"/>
              <a:gd name="connsiteX164" fmla="*/ 1623094 w 4585497"/>
              <a:gd name="connsiteY164" fmla="*/ 2566198 h 4545625"/>
              <a:gd name="connsiteX165" fmla="*/ 1604241 w 4585497"/>
              <a:gd name="connsiteY165" fmla="*/ 2579773 h 4545625"/>
              <a:gd name="connsiteX166" fmla="*/ 1602666 w 4585497"/>
              <a:gd name="connsiteY166" fmla="*/ 2581230 h 4545625"/>
              <a:gd name="connsiteX167" fmla="*/ 1599657 w 4585497"/>
              <a:gd name="connsiteY167" fmla="*/ 2583074 h 4545625"/>
              <a:gd name="connsiteX168" fmla="*/ 1559189 w 4585497"/>
              <a:gd name="connsiteY168" fmla="*/ 2612214 h 4545625"/>
              <a:gd name="connsiteX169" fmla="*/ 582322 w 4585497"/>
              <a:gd name="connsiteY169" fmla="*/ 3176208 h 4545625"/>
              <a:gd name="connsiteX170" fmla="*/ 554664 w 4585497"/>
              <a:gd name="connsiteY170" fmla="*/ 3188664 h 4545625"/>
              <a:gd name="connsiteX171" fmla="*/ 540100 w 4585497"/>
              <a:gd name="connsiteY171" fmla="*/ 3196569 h 4545625"/>
              <a:gd name="connsiteX172" fmla="*/ 530478 w 4585497"/>
              <a:gd name="connsiteY172" fmla="*/ 3199555 h 4545625"/>
              <a:gd name="connsiteX173" fmla="*/ 510519 w 4585497"/>
              <a:gd name="connsiteY173" fmla="*/ 3208544 h 4545625"/>
              <a:gd name="connsiteX174" fmla="*/ 477295 w 4585497"/>
              <a:gd name="connsiteY174" fmla="*/ 3216064 h 4545625"/>
              <a:gd name="connsiteX175" fmla="*/ 467123 w 4585497"/>
              <a:gd name="connsiteY175" fmla="*/ 3219221 h 4545625"/>
              <a:gd name="connsiteX176" fmla="*/ 460315 w 4585497"/>
              <a:gd name="connsiteY176" fmla="*/ 3219908 h 4545625"/>
              <a:gd name="connsiteX177" fmla="*/ 435993 w 4585497"/>
              <a:gd name="connsiteY177" fmla="*/ 3225413 h 4545625"/>
              <a:gd name="connsiteX178" fmla="*/ 394995 w 4585497"/>
              <a:gd name="connsiteY178" fmla="*/ 3226493 h 4545625"/>
              <a:gd name="connsiteX179" fmla="*/ 388772 w 4585497"/>
              <a:gd name="connsiteY179" fmla="*/ 3227121 h 4545625"/>
              <a:gd name="connsiteX180" fmla="*/ 385126 w 4585497"/>
              <a:gd name="connsiteY180" fmla="*/ 3226752 h 4545625"/>
              <a:gd name="connsiteX181" fmla="*/ 360879 w 4585497"/>
              <a:gd name="connsiteY181" fmla="*/ 3227391 h 4545625"/>
              <a:gd name="connsiteX182" fmla="*/ 314863 w 4585497"/>
              <a:gd name="connsiteY182" fmla="*/ 3219669 h 4545625"/>
              <a:gd name="connsiteX183" fmla="*/ 310421 w 4585497"/>
              <a:gd name="connsiteY183" fmla="*/ 3219221 h 4545625"/>
              <a:gd name="connsiteX184" fmla="*/ 308335 w 4585497"/>
              <a:gd name="connsiteY184" fmla="*/ 3218574 h 4545625"/>
              <a:gd name="connsiteX185" fmla="*/ 287315 w 4585497"/>
              <a:gd name="connsiteY185" fmla="*/ 3215047 h 4545625"/>
              <a:gd name="connsiteX186" fmla="*/ 239702 w 4585497"/>
              <a:gd name="connsiteY186" fmla="*/ 3197269 h 4545625"/>
              <a:gd name="connsiteX187" fmla="*/ 237444 w 4585497"/>
              <a:gd name="connsiteY187" fmla="*/ 3196569 h 4545625"/>
              <a:gd name="connsiteX188" fmla="*/ 236604 w 4585497"/>
              <a:gd name="connsiteY188" fmla="*/ 3196113 h 4545625"/>
              <a:gd name="connsiteX189" fmla="*/ 217433 w 4585497"/>
              <a:gd name="connsiteY189" fmla="*/ 3188954 h 4545625"/>
              <a:gd name="connsiteX190" fmla="*/ 153371 w 4585497"/>
              <a:gd name="connsiteY190" fmla="*/ 3149685 h 4545625"/>
              <a:gd name="connsiteX191" fmla="*/ 114755 w 4585497"/>
              <a:gd name="connsiteY191" fmla="*/ 3113983 h 4545625"/>
              <a:gd name="connsiteX192" fmla="*/ 113869 w 4585497"/>
              <a:gd name="connsiteY192" fmla="*/ 3113252 h 4545625"/>
              <a:gd name="connsiteX193" fmla="*/ 113562 w 4585497"/>
              <a:gd name="connsiteY193" fmla="*/ 3112879 h 4545625"/>
              <a:gd name="connsiteX194" fmla="*/ 97265 w 4585497"/>
              <a:gd name="connsiteY194" fmla="*/ 3097812 h 4545625"/>
              <a:gd name="connsiteX195" fmla="*/ 70760 w 4585497"/>
              <a:gd name="connsiteY195" fmla="*/ 3061002 h 4545625"/>
              <a:gd name="connsiteX196" fmla="*/ 66395 w 4585497"/>
              <a:gd name="connsiteY196" fmla="*/ 3055714 h 4545625"/>
              <a:gd name="connsiteX197" fmla="*/ 64695 w 4585497"/>
              <a:gd name="connsiteY197" fmla="*/ 3052581 h 4545625"/>
              <a:gd name="connsiteX198" fmla="*/ 51249 w 4585497"/>
              <a:gd name="connsiteY198" fmla="*/ 3033907 h 4545625"/>
              <a:gd name="connsiteX199" fmla="*/ 35123 w 4585497"/>
              <a:gd name="connsiteY199" fmla="*/ 2998098 h 4545625"/>
              <a:gd name="connsiteX200" fmla="*/ 30551 w 4585497"/>
              <a:gd name="connsiteY200" fmla="*/ 2989676 h 4545625"/>
              <a:gd name="connsiteX201" fmla="*/ 28824 w 4585497"/>
              <a:gd name="connsiteY201" fmla="*/ 2984111 h 4545625"/>
              <a:gd name="connsiteX202" fmla="*/ 18914 w 4585497"/>
              <a:gd name="connsiteY202" fmla="*/ 2962105 h 4545625"/>
              <a:gd name="connsiteX203" fmla="*/ 10621 w 4585497"/>
              <a:gd name="connsiteY203" fmla="*/ 2925472 h 4545625"/>
              <a:gd name="connsiteX204" fmla="*/ 7898 w 4585497"/>
              <a:gd name="connsiteY204" fmla="*/ 2916699 h 4545625"/>
              <a:gd name="connsiteX205" fmla="*/ 7306 w 4585497"/>
              <a:gd name="connsiteY205" fmla="*/ 2910826 h 4545625"/>
              <a:gd name="connsiteX206" fmla="*/ 2043 w 4585497"/>
              <a:gd name="connsiteY206" fmla="*/ 2887578 h 4545625"/>
              <a:gd name="connsiteX207" fmla="*/ 1012 w 4585497"/>
              <a:gd name="connsiteY207" fmla="*/ 2848392 h 4545625"/>
              <a:gd name="connsiteX208" fmla="*/ 0 w 4585497"/>
              <a:gd name="connsiteY208" fmla="*/ 2838347 h 4545625"/>
              <a:gd name="connsiteX209" fmla="*/ 0 w 4585497"/>
              <a:gd name="connsiteY209" fmla="*/ 1710359 h 4545625"/>
              <a:gd name="connsiteX210" fmla="*/ 7898 w 4585497"/>
              <a:gd name="connsiteY210" fmla="*/ 1632008 h 4545625"/>
              <a:gd name="connsiteX211" fmla="*/ 21035 w 4585497"/>
              <a:gd name="connsiteY211" fmla="*/ 1589686 h 4545625"/>
              <a:gd name="connsiteX212" fmla="*/ 22212 w 4585497"/>
              <a:gd name="connsiteY212" fmla="*/ 1584489 h 4545625"/>
              <a:gd name="connsiteX213" fmla="*/ 23618 w 4585497"/>
              <a:gd name="connsiteY213" fmla="*/ 1581367 h 4545625"/>
              <a:gd name="connsiteX214" fmla="*/ 30551 w 4585497"/>
              <a:gd name="connsiteY214" fmla="*/ 1559031 h 4545625"/>
              <a:gd name="connsiteX215" fmla="*/ 48899 w 4585497"/>
              <a:gd name="connsiteY215" fmla="*/ 1525228 h 4545625"/>
              <a:gd name="connsiteX216" fmla="*/ 54547 w 4585497"/>
              <a:gd name="connsiteY216" fmla="*/ 1512686 h 4545625"/>
              <a:gd name="connsiteX217" fmla="*/ 59257 w 4585497"/>
              <a:gd name="connsiteY217" fmla="*/ 1506144 h 4545625"/>
              <a:gd name="connsiteX218" fmla="*/ 66395 w 4585497"/>
              <a:gd name="connsiteY218" fmla="*/ 1492993 h 4545625"/>
              <a:gd name="connsiteX219" fmla="*/ 84717 w 4585497"/>
              <a:gd name="connsiteY219" fmla="*/ 1470788 h 4545625"/>
              <a:gd name="connsiteX220" fmla="*/ 100564 w 4585497"/>
              <a:gd name="connsiteY220" fmla="*/ 1448781 h 4545625"/>
              <a:gd name="connsiteX221" fmla="*/ 110307 w 4585497"/>
              <a:gd name="connsiteY221" fmla="*/ 1439772 h 4545625"/>
              <a:gd name="connsiteX222" fmla="*/ 113869 w 4585497"/>
              <a:gd name="connsiteY222" fmla="*/ 1435455 h 4545625"/>
              <a:gd name="connsiteX223" fmla="*/ 124161 w 4585497"/>
              <a:gd name="connsiteY223" fmla="*/ 1426963 h 4545625"/>
              <a:gd name="connsiteX224" fmla="*/ 156670 w 4585497"/>
              <a:gd name="connsiteY224" fmla="*/ 1396907 h 4545625"/>
              <a:gd name="connsiteX225" fmla="*/ 364178 w 4585497"/>
              <a:gd name="connsiteY225" fmla="*/ 1319202 h 4545625"/>
              <a:gd name="connsiteX226" fmla="*/ 4224618 w 4585497"/>
              <a:gd name="connsiteY226" fmla="*/ 1318235 h 4545625"/>
              <a:gd name="connsiteX227" fmla="*/ 4270634 w 4585497"/>
              <a:gd name="connsiteY227" fmla="*/ 1325956 h 4545625"/>
              <a:gd name="connsiteX228" fmla="*/ 4275076 w 4585497"/>
              <a:gd name="connsiteY228" fmla="*/ 1326405 h 4545625"/>
              <a:gd name="connsiteX229" fmla="*/ 4277162 w 4585497"/>
              <a:gd name="connsiteY229" fmla="*/ 1327052 h 4545625"/>
              <a:gd name="connsiteX230" fmla="*/ 4298182 w 4585497"/>
              <a:gd name="connsiteY230" fmla="*/ 1330579 h 4545625"/>
              <a:gd name="connsiteX231" fmla="*/ 4345794 w 4585497"/>
              <a:gd name="connsiteY231" fmla="*/ 1348356 h 4545625"/>
              <a:gd name="connsiteX232" fmla="*/ 4348053 w 4585497"/>
              <a:gd name="connsiteY232" fmla="*/ 1349057 h 4545625"/>
              <a:gd name="connsiteX233" fmla="*/ 4348892 w 4585497"/>
              <a:gd name="connsiteY233" fmla="*/ 1349512 h 4545625"/>
              <a:gd name="connsiteX234" fmla="*/ 4368064 w 4585497"/>
              <a:gd name="connsiteY234" fmla="*/ 1356671 h 4545625"/>
              <a:gd name="connsiteX235" fmla="*/ 4432125 w 4585497"/>
              <a:gd name="connsiteY235" fmla="*/ 1395940 h 4545625"/>
              <a:gd name="connsiteX236" fmla="*/ 4470741 w 4585497"/>
              <a:gd name="connsiteY236" fmla="*/ 1431643 h 4545625"/>
              <a:gd name="connsiteX237" fmla="*/ 4471628 w 4585497"/>
              <a:gd name="connsiteY237" fmla="*/ 1432374 h 4545625"/>
              <a:gd name="connsiteX238" fmla="*/ 4471935 w 4585497"/>
              <a:gd name="connsiteY238" fmla="*/ 1432746 h 4545625"/>
              <a:gd name="connsiteX239" fmla="*/ 4488232 w 4585497"/>
              <a:gd name="connsiteY239" fmla="*/ 1447813 h 4545625"/>
              <a:gd name="connsiteX240" fmla="*/ 4514737 w 4585497"/>
              <a:gd name="connsiteY240" fmla="*/ 1484623 h 4545625"/>
              <a:gd name="connsiteX241" fmla="*/ 4519101 w 4585497"/>
              <a:gd name="connsiteY241" fmla="*/ 1489911 h 4545625"/>
              <a:gd name="connsiteX242" fmla="*/ 4520802 w 4585497"/>
              <a:gd name="connsiteY242" fmla="*/ 1493044 h 4545625"/>
              <a:gd name="connsiteX243" fmla="*/ 4534248 w 4585497"/>
              <a:gd name="connsiteY243" fmla="*/ 1511718 h 4545625"/>
              <a:gd name="connsiteX244" fmla="*/ 4550374 w 4585497"/>
              <a:gd name="connsiteY244" fmla="*/ 1547528 h 4545625"/>
              <a:gd name="connsiteX245" fmla="*/ 4554946 w 4585497"/>
              <a:gd name="connsiteY245" fmla="*/ 1555950 h 4545625"/>
              <a:gd name="connsiteX246" fmla="*/ 4556673 w 4585497"/>
              <a:gd name="connsiteY246" fmla="*/ 1561515 h 4545625"/>
              <a:gd name="connsiteX247" fmla="*/ 4566583 w 4585497"/>
              <a:gd name="connsiteY247" fmla="*/ 1583521 h 4545625"/>
              <a:gd name="connsiteX248" fmla="*/ 4574876 w 4585497"/>
              <a:gd name="connsiteY248" fmla="*/ 1620154 h 4545625"/>
              <a:gd name="connsiteX249" fmla="*/ 4577599 w 4585497"/>
              <a:gd name="connsiteY249" fmla="*/ 1628927 h 4545625"/>
              <a:gd name="connsiteX250" fmla="*/ 4578191 w 4585497"/>
              <a:gd name="connsiteY250" fmla="*/ 1634800 h 4545625"/>
              <a:gd name="connsiteX251" fmla="*/ 4583454 w 4585497"/>
              <a:gd name="connsiteY251" fmla="*/ 1658048 h 4545625"/>
              <a:gd name="connsiteX252" fmla="*/ 4584485 w 4585497"/>
              <a:gd name="connsiteY252" fmla="*/ 1697234 h 4545625"/>
              <a:gd name="connsiteX253" fmla="*/ 4585497 w 4585497"/>
              <a:gd name="connsiteY253" fmla="*/ 1707278 h 4545625"/>
              <a:gd name="connsiteX254" fmla="*/ 4585497 w 4585497"/>
              <a:gd name="connsiteY254" fmla="*/ 2835267 h 4545625"/>
              <a:gd name="connsiteX255" fmla="*/ 4577598 w 4585497"/>
              <a:gd name="connsiteY255" fmla="*/ 2913618 h 4545625"/>
              <a:gd name="connsiteX256" fmla="*/ 4564461 w 4585497"/>
              <a:gd name="connsiteY256" fmla="*/ 2955940 h 4545625"/>
              <a:gd name="connsiteX257" fmla="*/ 4563285 w 4585497"/>
              <a:gd name="connsiteY257" fmla="*/ 2961136 h 4545625"/>
              <a:gd name="connsiteX258" fmla="*/ 4561879 w 4585497"/>
              <a:gd name="connsiteY258" fmla="*/ 2964259 h 4545625"/>
              <a:gd name="connsiteX259" fmla="*/ 4554946 w 4585497"/>
              <a:gd name="connsiteY259" fmla="*/ 2986594 h 4545625"/>
              <a:gd name="connsiteX260" fmla="*/ 4536598 w 4585497"/>
              <a:gd name="connsiteY260" fmla="*/ 3020397 h 4545625"/>
              <a:gd name="connsiteX261" fmla="*/ 4530950 w 4585497"/>
              <a:gd name="connsiteY261" fmla="*/ 3032940 h 4545625"/>
              <a:gd name="connsiteX262" fmla="*/ 4526240 w 4585497"/>
              <a:gd name="connsiteY262" fmla="*/ 3039481 h 4545625"/>
              <a:gd name="connsiteX263" fmla="*/ 4519101 w 4585497"/>
              <a:gd name="connsiteY263" fmla="*/ 3052633 h 4545625"/>
              <a:gd name="connsiteX264" fmla="*/ 4500780 w 4585497"/>
              <a:gd name="connsiteY264" fmla="*/ 3074838 h 4545625"/>
              <a:gd name="connsiteX265" fmla="*/ 4484933 w 4585497"/>
              <a:gd name="connsiteY265" fmla="*/ 3096845 h 4545625"/>
              <a:gd name="connsiteX266" fmla="*/ 4475190 w 4585497"/>
              <a:gd name="connsiteY266" fmla="*/ 3105854 h 4545625"/>
              <a:gd name="connsiteX267" fmla="*/ 4471628 w 4585497"/>
              <a:gd name="connsiteY267" fmla="*/ 3110170 h 4545625"/>
              <a:gd name="connsiteX268" fmla="*/ 4461336 w 4585497"/>
              <a:gd name="connsiteY268" fmla="*/ 3118663 h 4545625"/>
              <a:gd name="connsiteX269" fmla="*/ 4428827 w 4585497"/>
              <a:gd name="connsiteY269" fmla="*/ 3148718 h 4545625"/>
              <a:gd name="connsiteX270" fmla="*/ 3999876 w 4585497"/>
              <a:gd name="connsiteY270" fmla="*/ 3175240 h 4545625"/>
              <a:gd name="connsiteX271" fmla="*/ 3023009 w 4585497"/>
              <a:gd name="connsiteY271" fmla="*/ 2611247 h 4545625"/>
              <a:gd name="connsiteX272" fmla="*/ 2829526 w 4585497"/>
              <a:gd name="connsiteY272" fmla="*/ 2301617 h 4545625"/>
              <a:gd name="connsiteX273" fmla="*/ 2854985 w 4585497"/>
              <a:gd name="connsiteY273" fmla="*/ 2133687 h 4545625"/>
              <a:gd name="connsiteX274" fmla="*/ 2870871 w 4585497"/>
              <a:gd name="connsiteY274" fmla="*/ 2100638 h 4545625"/>
              <a:gd name="connsiteX275" fmla="*/ 2871261 w 4585497"/>
              <a:gd name="connsiteY275" fmla="*/ 2099596 h 4545625"/>
              <a:gd name="connsiteX276" fmla="*/ 2871779 w 4585497"/>
              <a:gd name="connsiteY276" fmla="*/ 2098750 h 4545625"/>
              <a:gd name="connsiteX277" fmla="*/ 2880709 w 4585497"/>
              <a:gd name="connsiteY277" fmla="*/ 2080174 h 4545625"/>
              <a:gd name="connsiteX278" fmla="*/ 2897234 w 4585497"/>
              <a:gd name="connsiteY278" fmla="*/ 2057223 h 4545625"/>
              <a:gd name="connsiteX279" fmla="*/ 2910530 w 4585497"/>
              <a:gd name="connsiteY279" fmla="*/ 2035535 h 4545625"/>
              <a:gd name="connsiteX280" fmla="*/ 2921031 w 4585497"/>
              <a:gd name="connsiteY280" fmla="*/ 2024176 h 4545625"/>
              <a:gd name="connsiteX281" fmla="*/ 2926724 w 4585497"/>
              <a:gd name="connsiteY281" fmla="*/ 2016269 h 4545625"/>
              <a:gd name="connsiteX282" fmla="*/ 2937859 w 4585497"/>
              <a:gd name="connsiteY282" fmla="*/ 2005974 h 4545625"/>
              <a:gd name="connsiteX283" fmla="*/ 2962403 w 4585497"/>
              <a:gd name="connsiteY283" fmla="*/ 1979428 h 4545625"/>
              <a:gd name="connsiteX284" fmla="*/ 2981256 w 4585497"/>
              <a:gd name="connsiteY284" fmla="*/ 1965853 h 4545625"/>
              <a:gd name="connsiteX285" fmla="*/ 2982831 w 4585497"/>
              <a:gd name="connsiteY285" fmla="*/ 1964396 h 4545625"/>
              <a:gd name="connsiteX286" fmla="*/ 2985840 w 4585497"/>
              <a:gd name="connsiteY286" fmla="*/ 1962551 h 4545625"/>
              <a:gd name="connsiteX287" fmla="*/ 3026308 w 4585497"/>
              <a:gd name="connsiteY287" fmla="*/ 1933411 h 4545625"/>
              <a:gd name="connsiteX288" fmla="*/ 4003175 w 4585497"/>
              <a:gd name="connsiteY288" fmla="*/ 1369418 h 4545625"/>
              <a:gd name="connsiteX289" fmla="*/ 4030833 w 4585497"/>
              <a:gd name="connsiteY289" fmla="*/ 1356962 h 4545625"/>
              <a:gd name="connsiteX290" fmla="*/ 4045397 w 4585497"/>
              <a:gd name="connsiteY290" fmla="*/ 1349057 h 4545625"/>
              <a:gd name="connsiteX291" fmla="*/ 4055019 w 4585497"/>
              <a:gd name="connsiteY291" fmla="*/ 1346071 h 4545625"/>
              <a:gd name="connsiteX292" fmla="*/ 4074978 w 4585497"/>
              <a:gd name="connsiteY292" fmla="*/ 1337082 h 4545625"/>
              <a:gd name="connsiteX293" fmla="*/ 4108202 w 4585497"/>
              <a:gd name="connsiteY293" fmla="*/ 1329561 h 4545625"/>
              <a:gd name="connsiteX294" fmla="*/ 4118374 w 4585497"/>
              <a:gd name="connsiteY294" fmla="*/ 1326405 h 4545625"/>
              <a:gd name="connsiteX295" fmla="*/ 4125182 w 4585497"/>
              <a:gd name="connsiteY295" fmla="*/ 1325718 h 4545625"/>
              <a:gd name="connsiteX296" fmla="*/ 4149504 w 4585497"/>
              <a:gd name="connsiteY296" fmla="*/ 1320213 h 4545625"/>
              <a:gd name="connsiteX297" fmla="*/ 4190501 w 4585497"/>
              <a:gd name="connsiteY297" fmla="*/ 1319133 h 4545625"/>
              <a:gd name="connsiteX298" fmla="*/ 4196725 w 4585497"/>
              <a:gd name="connsiteY298" fmla="*/ 1318505 h 4545625"/>
              <a:gd name="connsiteX299" fmla="*/ 4200371 w 4585497"/>
              <a:gd name="connsiteY299" fmla="*/ 1318873 h 4545625"/>
              <a:gd name="connsiteX300" fmla="*/ 2707875 w 4585497"/>
              <a:gd name="connsiteY300" fmla="*/ 970 h 4545625"/>
              <a:gd name="connsiteX301" fmla="*/ 2929318 w 4585497"/>
              <a:gd name="connsiteY301" fmla="*/ 52152 h 4545625"/>
              <a:gd name="connsiteX302" fmla="*/ 3906185 w 4585497"/>
              <a:gd name="connsiteY302" fmla="*/ 616146 h 4545625"/>
              <a:gd name="connsiteX303" fmla="*/ 4099668 w 4585497"/>
              <a:gd name="connsiteY303" fmla="*/ 925776 h 4545625"/>
              <a:gd name="connsiteX304" fmla="*/ 4074209 w 4585497"/>
              <a:gd name="connsiteY304" fmla="*/ 1093706 h 4545625"/>
              <a:gd name="connsiteX305" fmla="*/ 4058323 w 4585497"/>
              <a:gd name="connsiteY305" fmla="*/ 1126754 h 4545625"/>
              <a:gd name="connsiteX306" fmla="*/ 4057933 w 4585497"/>
              <a:gd name="connsiteY306" fmla="*/ 1127797 h 4545625"/>
              <a:gd name="connsiteX307" fmla="*/ 4057415 w 4585497"/>
              <a:gd name="connsiteY307" fmla="*/ 1128643 h 4545625"/>
              <a:gd name="connsiteX308" fmla="*/ 4048485 w 4585497"/>
              <a:gd name="connsiteY308" fmla="*/ 1147219 h 4545625"/>
              <a:gd name="connsiteX309" fmla="*/ 4031960 w 4585497"/>
              <a:gd name="connsiteY309" fmla="*/ 1170169 h 4545625"/>
              <a:gd name="connsiteX310" fmla="*/ 4018664 w 4585497"/>
              <a:gd name="connsiteY310" fmla="*/ 1191858 h 4545625"/>
              <a:gd name="connsiteX311" fmla="*/ 4008163 w 4585497"/>
              <a:gd name="connsiteY311" fmla="*/ 1203216 h 4545625"/>
              <a:gd name="connsiteX312" fmla="*/ 4002470 w 4585497"/>
              <a:gd name="connsiteY312" fmla="*/ 1211124 h 4545625"/>
              <a:gd name="connsiteX313" fmla="*/ 3991335 w 4585497"/>
              <a:gd name="connsiteY313" fmla="*/ 1221418 h 4545625"/>
              <a:gd name="connsiteX314" fmla="*/ 3966791 w 4585497"/>
              <a:gd name="connsiteY314" fmla="*/ 1247965 h 4545625"/>
              <a:gd name="connsiteX315" fmla="*/ 3947938 w 4585497"/>
              <a:gd name="connsiteY315" fmla="*/ 1261540 h 4545625"/>
              <a:gd name="connsiteX316" fmla="*/ 3946363 w 4585497"/>
              <a:gd name="connsiteY316" fmla="*/ 1262997 h 4545625"/>
              <a:gd name="connsiteX317" fmla="*/ 3943354 w 4585497"/>
              <a:gd name="connsiteY317" fmla="*/ 1264841 h 4545625"/>
              <a:gd name="connsiteX318" fmla="*/ 3902886 w 4585497"/>
              <a:gd name="connsiteY318" fmla="*/ 1293981 h 4545625"/>
              <a:gd name="connsiteX319" fmla="*/ 2926019 w 4585497"/>
              <a:gd name="connsiteY319" fmla="*/ 1857975 h 4545625"/>
              <a:gd name="connsiteX320" fmla="*/ 2898361 w 4585497"/>
              <a:gd name="connsiteY320" fmla="*/ 1870431 h 4545625"/>
              <a:gd name="connsiteX321" fmla="*/ 2883797 w 4585497"/>
              <a:gd name="connsiteY321" fmla="*/ 1878336 h 4545625"/>
              <a:gd name="connsiteX322" fmla="*/ 2874175 w 4585497"/>
              <a:gd name="connsiteY322" fmla="*/ 1881322 h 4545625"/>
              <a:gd name="connsiteX323" fmla="*/ 2854216 w 4585497"/>
              <a:gd name="connsiteY323" fmla="*/ 1890311 h 4545625"/>
              <a:gd name="connsiteX324" fmla="*/ 2820992 w 4585497"/>
              <a:gd name="connsiteY324" fmla="*/ 1897831 h 4545625"/>
              <a:gd name="connsiteX325" fmla="*/ 2810820 w 4585497"/>
              <a:gd name="connsiteY325" fmla="*/ 1900988 h 4545625"/>
              <a:gd name="connsiteX326" fmla="*/ 2804012 w 4585497"/>
              <a:gd name="connsiteY326" fmla="*/ 1901675 h 4545625"/>
              <a:gd name="connsiteX327" fmla="*/ 2779690 w 4585497"/>
              <a:gd name="connsiteY327" fmla="*/ 1907180 h 4545625"/>
              <a:gd name="connsiteX328" fmla="*/ 2738693 w 4585497"/>
              <a:gd name="connsiteY328" fmla="*/ 1908260 h 4545625"/>
              <a:gd name="connsiteX329" fmla="*/ 2732469 w 4585497"/>
              <a:gd name="connsiteY329" fmla="*/ 1908888 h 4545625"/>
              <a:gd name="connsiteX330" fmla="*/ 2728823 w 4585497"/>
              <a:gd name="connsiteY330" fmla="*/ 1908519 h 4545625"/>
              <a:gd name="connsiteX331" fmla="*/ 2704576 w 4585497"/>
              <a:gd name="connsiteY331" fmla="*/ 1909158 h 4545625"/>
              <a:gd name="connsiteX332" fmla="*/ 2658560 w 4585497"/>
              <a:gd name="connsiteY332" fmla="*/ 1901436 h 4545625"/>
              <a:gd name="connsiteX333" fmla="*/ 2654118 w 4585497"/>
              <a:gd name="connsiteY333" fmla="*/ 1900988 h 4545625"/>
              <a:gd name="connsiteX334" fmla="*/ 2652032 w 4585497"/>
              <a:gd name="connsiteY334" fmla="*/ 1900341 h 4545625"/>
              <a:gd name="connsiteX335" fmla="*/ 2631012 w 4585497"/>
              <a:gd name="connsiteY335" fmla="*/ 1896814 h 4545625"/>
              <a:gd name="connsiteX336" fmla="*/ 2583400 w 4585497"/>
              <a:gd name="connsiteY336" fmla="*/ 1879036 h 4545625"/>
              <a:gd name="connsiteX337" fmla="*/ 2581141 w 4585497"/>
              <a:gd name="connsiteY337" fmla="*/ 1878336 h 4545625"/>
              <a:gd name="connsiteX338" fmla="*/ 2580302 w 4585497"/>
              <a:gd name="connsiteY338" fmla="*/ 1877880 h 4545625"/>
              <a:gd name="connsiteX339" fmla="*/ 2561130 w 4585497"/>
              <a:gd name="connsiteY339" fmla="*/ 1870721 h 4545625"/>
              <a:gd name="connsiteX340" fmla="*/ 2497069 w 4585497"/>
              <a:gd name="connsiteY340" fmla="*/ 1831452 h 4545625"/>
              <a:gd name="connsiteX341" fmla="*/ 2458453 w 4585497"/>
              <a:gd name="connsiteY341" fmla="*/ 1795750 h 4545625"/>
              <a:gd name="connsiteX342" fmla="*/ 2457566 w 4585497"/>
              <a:gd name="connsiteY342" fmla="*/ 1795019 h 4545625"/>
              <a:gd name="connsiteX343" fmla="*/ 2457259 w 4585497"/>
              <a:gd name="connsiteY343" fmla="*/ 1794646 h 4545625"/>
              <a:gd name="connsiteX344" fmla="*/ 2440962 w 4585497"/>
              <a:gd name="connsiteY344" fmla="*/ 1779579 h 4545625"/>
              <a:gd name="connsiteX345" fmla="*/ 2414457 w 4585497"/>
              <a:gd name="connsiteY345" fmla="*/ 1742769 h 4545625"/>
              <a:gd name="connsiteX346" fmla="*/ 2410093 w 4585497"/>
              <a:gd name="connsiteY346" fmla="*/ 1737481 h 4545625"/>
              <a:gd name="connsiteX347" fmla="*/ 2408392 w 4585497"/>
              <a:gd name="connsiteY347" fmla="*/ 1734348 h 4545625"/>
              <a:gd name="connsiteX348" fmla="*/ 2394946 w 4585497"/>
              <a:gd name="connsiteY348" fmla="*/ 1715674 h 4545625"/>
              <a:gd name="connsiteX349" fmla="*/ 2378820 w 4585497"/>
              <a:gd name="connsiteY349" fmla="*/ 1679865 h 4545625"/>
              <a:gd name="connsiteX350" fmla="*/ 2374248 w 4585497"/>
              <a:gd name="connsiteY350" fmla="*/ 1671443 h 4545625"/>
              <a:gd name="connsiteX351" fmla="*/ 2372521 w 4585497"/>
              <a:gd name="connsiteY351" fmla="*/ 1665878 h 4545625"/>
              <a:gd name="connsiteX352" fmla="*/ 2362611 w 4585497"/>
              <a:gd name="connsiteY352" fmla="*/ 1643872 h 4545625"/>
              <a:gd name="connsiteX353" fmla="*/ 2354318 w 4585497"/>
              <a:gd name="connsiteY353" fmla="*/ 1607239 h 4545625"/>
              <a:gd name="connsiteX354" fmla="*/ 2351595 w 4585497"/>
              <a:gd name="connsiteY354" fmla="*/ 1598466 h 4545625"/>
              <a:gd name="connsiteX355" fmla="*/ 2351003 w 4585497"/>
              <a:gd name="connsiteY355" fmla="*/ 1592593 h 4545625"/>
              <a:gd name="connsiteX356" fmla="*/ 2345740 w 4585497"/>
              <a:gd name="connsiteY356" fmla="*/ 1569345 h 4545625"/>
              <a:gd name="connsiteX357" fmla="*/ 2344709 w 4585497"/>
              <a:gd name="connsiteY357" fmla="*/ 1530159 h 4545625"/>
              <a:gd name="connsiteX358" fmla="*/ 2343697 w 4585497"/>
              <a:gd name="connsiteY358" fmla="*/ 1520114 h 4545625"/>
              <a:gd name="connsiteX359" fmla="*/ 2343697 w 4585497"/>
              <a:gd name="connsiteY359" fmla="*/ 392126 h 4545625"/>
              <a:gd name="connsiteX360" fmla="*/ 2351596 w 4585497"/>
              <a:gd name="connsiteY360" fmla="*/ 313775 h 4545625"/>
              <a:gd name="connsiteX361" fmla="*/ 2364733 w 4585497"/>
              <a:gd name="connsiteY361" fmla="*/ 271453 h 4545625"/>
              <a:gd name="connsiteX362" fmla="*/ 2365909 w 4585497"/>
              <a:gd name="connsiteY362" fmla="*/ 266257 h 4545625"/>
              <a:gd name="connsiteX363" fmla="*/ 2367315 w 4585497"/>
              <a:gd name="connsiteY363" fmla="*/ 263134 h 4545625"/>
              <a:gd name="connsiteX364" fmla="*/ 2374248 w 4585497"/>
              <a:gd name="connsiteY364" fmla="*/ 240799 h 4545625"/>
              <a:gd name="connsiteX365" fmla="*/ 2392596 w 4585497"/>
              <a:gd name="connsiteY365" fmla="*/ 206996 h 4545625"/>
              <a:gd name="connsiteX366" fmla="*/ 2398244 w 4585497"/>
              <a:gd name="connsiteY366" fmla="*/ 194453 h 4545625"/>
              <a:gd name="connsiteX367" fmla="*/ 2402954 w 4585497"/>
              <a:gd name="connsiteY367" fmla="*/ 187912 h 4545625"/>
              <a:gd name="connsiteX368" fmla="*/ 2410093 w 4585497"/>
              <a:gd name="connsiteY368" fmla="*/ 174760 h 4545625"/>
              <a:gd name="connsiteX369" fmla="*/ 2428414 w 4585497"/>
              <a:gd name="connsiteY369" fmla="*/ 152555 h 4545625"/>
              <a:gd name="connsiteX370" fmla="*/ 2444261 w 4585497"/>
              <a:gd name="connsiteY370" fmla="*/ 130548 h 4545625"/>
              <a:gd name="connsiteX371" fmla="*/ 2454004 w 4585497"/>
              <a:gd name="connsiteY371" fmla="*/ 121539 h 4545625"/>
              <a:gd name="connsiteX372" fmla="*/ 2457566 w 4585497"/>
              <a:gd name="connsiteY372" fmla="*/ 117223 h 4545625"/>
              <a:gd name="connsiteX373" fmla="*/ 2467858 w 4585497"/>
              <a:gd name="connsiteY373" fmla="*/ 108730 h 4545625"/>
              <a:gd name="connsiteX374" fmla="*/ 2500367 w 4585497"/>
              <a:gd name="connsiteY374" fmla="*/ 78674 h 4545625"/>
              <a:gd name="connsiteX375" fmla="*/ 2707875 w 4585497"/>
              <a:gd name="connsiteY375" fmla="*/ 970 h 4545625"/>
              <a:gd name="connsiteX376" fmla="*/ 1880920 w 4585497"/>
              <a:gd name="connsiteY376" fmla="*/ 0 h 4545625"/>
              <a:gd name="connsiteX377" fmla="*/ 1926936 w 4585497"/>
              <a:gd name="connsiteY377" fmla="*/ 7721 h 4545625"/>
              <a:gd name="connsiteX378" fmla="*/ 1931378 w 4585497"/>
              <a:gd name="connsiteY378" fmla="*/ 8170 h 4545625"/>
              <a:gd name="connsiteX379" fmla="*/ 1933464 w 4585497"/>
              <a:gd name="connsiteY379" fmla="*/ 8817 h 4545625"/>
              <a:gd name="connsiteX380" fmla="*/ 1954484 w 4585497"/>
              <a:gd name="connsiteY380" fmla="*/ 12344 h 4545625"/>
              <a:gd name="connsiteX381" fmla="*/ 2002096 w 4585497"/>
              <a:gd name="connsiteY381" fmla="*/ 30121 h 4545625"/>
              <a:gd name="connsiteX382" fmla="*/ 2004355 w 4585497"/>
              <a:gd name="connsiteY382" fmla="*/ 30822 h 4545625"/>
              <a:gd name="connsiteX383" fmla="*/ 2005194 w 4585497"/>
              <a:gd name="connsiteY383" fmla="*/ 31278 h 4545625"/>
              <a:gd name="connsiteX384" fmla="*/ 2024366 w 4585497"/>
              <a:gd name="connsiteY384" fmla="*/ 38437 h 4545625"/>
              <a:gd name="connsiteX385" fmla="*/ 2088427 w 4585497"/>
              <a:gd name="connsiteY385" fmla="*/ 77706 h 4545625"/>
              <a:gd name="connsiteX386" fmla="*/ 2127043 w 4585497"/>
              <a:gd name="connsiteY386" fmla="*/ 113408 h 4545625"/>
              <a:gd name="connsiteX387" fmla="*/ 2127930 w 4585497"/>
              <a:gd name="connsiteY387" fmla="*/ 114139 h 4545625"/>
              <a:gd name="connsiteX388" fmla="*/ 2128237 w 4585497"/>
              <a:gd name="connsiteY388" fmla="*/ 114511 h 4545625"/>
              <a:gd name="connsiteX389" fmla="*/ 2144534 w 4585497"/>
              <a:gd name="connsiteY389" fmla="*/ 129579 h 4545625"/>
              <a:gd name="connsiteX390" fmla="*/ 2171039 w 4585497"/>
              <a:gd name="connsiteY390" fmla="*/ 166389 h 4545625"/>
              <a:gd name="connsiteX391" fmla="*/ 2175403 w 4585497"/>
              <a:gd name="connsiteY391" fmla="*/ 171677 h 4545625"/>
              <a:gd name="connsiteX392" fmla="*/ 2177104 w 4585497"/>
              <a:gd name="connsiteY392" fmla="*/ 174810 h 4545625"/>
              <a:gd name="connsiteX393" fmla="*/ 2190550 w 4585497"/>
              <a:gd name="connsiteY393" fmla="*/ 193484 h 4545625"/>
              <a:gd name="connsiteX394" fmla="*/ 2206676 w 4585497"/>
              <a:gd name="connsiteY394" fmla="*/ 229293 h 4545625"/>
              <a:gd name="connsiteX395" fmla="*/ 2211248 w 4585497"/>
              <a:gd name="connsiteY395" fmla="*/ 237715 h 4545625"/>
              <a:gd name="connsiteX396" fmla="*/ 2212975 w 4585497"/>
              <a:gd name="connsiteY396" fmla="*/ 243280 h 4545625"/>
              <a:gd name="connsiteX397" fmla="*/ 2222885 w 4585497"/>
              <a:gd name="connsiteY397" fmla="*/ 265286 h 4545625"/>
              <a:gd name="connsiteX398" fmla="*/ 2231178 w 4585497"/>
              <a:gd name="connsiteY398" fmla="*/ 301919 h 4545625"/>
              <a:gd name="connsiteX399" fmla="*/ 2233901 w 4585497"/>
              <a:gd name="connsiteY399" fmla="*/ 310692 h 4545625"/>
              <a:gd name="connsiteX400" fmla="*/ 2234493 w 4585497"/>
              <a:gd name="connsiteY400" fmla="*/ 316565 h 4545625"/>
              <a:gd name="connsiteX401" fmla="*/ 2239756 w 4585497"/>
              <a:gd name="connsiteY401" fmla="*/ 339813 h 4545625"/>
              <a:gd name="connsiteX402" fmla="*/ 2240787 w 4585497"/>
              <a:gd name="connsiteY402" fmla="*/ 378999 h 4545625"/>
              <a:gd name="connsiteX403" fmla="*/ 2241799 w 4585497"/>
              <a:gd name="connsiteY403" fmla="*/ 389044 h 4545625"/>
              <a:gd name="connsiteX404" fmla="*/ 2241799 w 4585497"/>
              <a:gd name="connsiteY404" fmla="*/ 1517032 h 4545625"/>
              <a:gd name="connsiteX405" fmla="*/ 2233900 w 4585497"/>
              <a:gd name="connsiteY405" fmla="*/ 1595383 h 4545625"/>
              <a:gd name="connsiteX406" fmla="*/ 2220763 w 4585497"/>
              <a:gd name="connsiteY406" fmla="*/ 1637705 h 4545625"/>
              <a:gd name="connsiteX407" fmla="*/ 2219587 w 4585497"/>
              <a:gd name="connsiteY407" fmla="*/ 1642901 h 4545625"/>
              <a:gd name="connsiteX408" fmla="*/ 2218181 w 4585497"/>
              <a:gd name="connsiteY408" fmla="*/ 1646024 h 4545625"/>
              <a:gd name="connsiteX409" fmla="*/ 2211248 w 4585497"/>
              <a:gd name="connsiteY409" fmla="*/ 1668359 h 4545625"/>
              <a:gd name="connsiteX410" fmla="*/ 2192900 w 4585497"/>
              <a:gd name="connsiteY410" fmla="*/ 1702162 h 4545625"/>
              <a:gd name="connsiteX411" fmla="*/ 2187252 w 4585497"/>
              <a:gd name="connsiteY411" fmla="*/ 1714705 h 4545625"/>
              <a:gd name="connsiteX412" fmla="*/ 2182542 w 4585497"/>
              <a:gd name="connsiteY412" fmla="*/ 1721246 h 4545625"/>
              <a:gd name="connsiteX413" fmla="*/ 2175403 w 4585497"/>
              <a:gd name="connsiteY413" fmla="*/ 1734398 h 4545625"/>
              <a:gd name="connsiteX414" fmla="*/ 2157082 w 4585497"/>
              <a:gd name="connsiteY414" fmla="*/ 1756603 h 4545625"/>
              <a:gd name="connsiteX415" fmla="*/ 2141235 w 4585497"/>
              <a:gd name="connsiteY415" fmla="*/ 1778610 h 4545625"/>
              <a:gd name="connsiteX416" fmla="*/ 2131492 w 4585497"/>
              <a:gd name="connsiteY416" fmla="*/ 1787619 h 4545625"/>
              <a:gd name="connsiteX417" fmla="*/ 2127930 w 4585497"/>
              <a:gd name="connsiteY417" fmla="*/ 1791935 h 4545625"/>
              <a:gd name="connsiteX418" fmla="*/ 2117638 w 4585497"/>
              <a:gd name="connsiteY418" fmla="*/ 1800428 h 4545625"/>
              <a:gd name="connsiteX419" fmla="*/ 2085129 w 4585497"/>
              <a:gd name="connsiteY419" fmla="*/ 1830484 h 4545625"/>
              <a:gd name="connsiteX420" fmla="*/ 1656178 w 4585497"/>
              <a:gd name="connsiteY420" fmla="*/ 1857006 h 4545625"/>
              <a:gd name="connsiteX421" fmla="*/ 679311 w 4585497"/>
              <a:gd name="connsiteY421" fmla="*/ 1293012 h 4545625"/>
              <a:gd name="connsiteX422" fmla="*/ 485828 w 4585497"/>
              <a:gd name="connsiteY422" fmla="*/ 983382 h 4545625"/>
              <a:gd name="connsiteX423" fmla="*/ 511287 w 4585497"/>
              <a:gd name="connsiteY423" fmla="*/ 815452 h 4545625"/>
              <a:gd name="connsiteX424" fmla="*/ 527173 w 4585497"/>
              <a:gd name="connsiteY424" fmla="*/ 782403 h 4545625"/>
              <a:gd name="connsiteX425" fmla="*/ 527563 w 4585497"/>
              <a:gd name="connsiteY425" fmla="*/ 781361 h 4545625"/>
              <a:gd name="connsiteX426" fmla="*/ 528081 w 4585497"/>
              <a:gd name="connsiteY426" fmla="*/ 780515 h 4545625"/>
              <a:gd name="connsiteX427" fmla="*/ 537010 w 4585497"/>
              <a:gd name="connsiteY427" fmla="*/ 761939 h 4545625"/>
              <a:gd name="connsiteX428" fmla="*/ 553536 w 4585497"/>
              <a:gd name="connsiteY428" fmla="*/ 738989 h 4545625"/>
              <a:gd name="connsiteX429" fmla="*/ 566832 w 4585497"/>
              <a:gd name="connsiteY429" fmla="*/ 717300 h 4545625"/>
              <a:gd name="connsiteX430" fmla="*/ 577333 w 4585497"/>
              <a:gd name="connsiteY430" fmla="*/ 705942 h 4545625"/>
              <a:gd name="connsiteX431" fmla="*/ 583026 w 4585497"/>
              <a:gd name="connsiteY431" fmla="*/ 698034 h 4545625"/>
              <a:gd name="connsiteX432" fmla="*/ 594161 w 4585497"/>
              <a:gd name="connsiteY432" fmla="*/ 687739 h 4545625"/>
              <a:gd name="connsiteX433" fmla="*/ 618705 w 4585497"/>
              <a:gd name="connsiteY433" fmla="*/ 661193 h 4545625"/>
              <a:gd name="connsiteX434" fmla="*/ 637558 w 4585497"/>
              <a:gd name="connsiteY434" fmla="*/ 647618 h 4545625"/>
              <a:gd name="connsiteX435" fmla="*/ 639133 w 4585497"/>
              <a:gd name="connsiteY435" fmla="*/ 646161 h 4545625"/>
              <a:gd name="connsiteX436" fmla="*/ 642142 w 4585497"/>
              <a:gd name="connsiteY436" fmla="*/ 644316 h 4545625"/>
              <a:gd name="connsiteX437" fmla="*/ 682610 w 4585497"/>
              <a:gd name="connsiteY437" fmla="*/ 615177 h 4545625"/>
              <a:gd name="connsiteX438" fmla="*/ 1659476 w 4585497"/>
              <a:gd name="connsiteY438" fmla="*/ 51183 h 4545625"/>
              <a:gd name="connsiteX439" fmla="*/ 1687135 w 4585497"/>
              <a:gd name="connsiteY439" fmla="*/ 38727 h 4545625"/>
              <a:gd name="connsiteX440" fmla="*/ 1701698 w 4585497"/>
              <a:gd name="connsiteY440" fmla="*/ 30822 h 4545625"/>
              <a:gd name="connsiteX441" fmla="*/ 1711321 w 4585497"/>
              <a:gd name="connsiteY441" fmla="*/ 27836 h 4545625"/>
              <a:gd name="connsiteX442" fmla="*/ 1731280 w 4585497"/>
              <a:gd name="connsiteY442" fmla="*/ 18847 h 4545625"/>
              <a:gd name="connsiteX443" fmla="*/ 1764503 w 4585497"/>
              <a:gd name="connsiteY443" fmla="*/ 11327 h 4545625"/>
              <a:gd name="connsiteX444" fmla="*/ 1774675 w 4585497"/>
              <a:gd name="connsiteY444" fmla="*/ 8170 h 4545625"/>
              <a:gd name="connsiteX445" fmla="*/ 1781484 w 4585497"/>
              <a:gd name="connsiteY445" fmla="*/ 7483 h 4545625"/>
              <a:gd name="connsiteX446" fmla="*/ 1805806 w 4585497"/>
              <a:gd name="connsiteY446" fmla="*/ 1978 h 4545625"/>
              <a:gd name="connsiteX447" fmla="*/ 1846803 w 4585497"/>
              <a:gd name="connsiteY447" fmla="*/ 898 h 4545625"/>
              <a:gd name="connsiteX448" fmla="*/ 1853027 w 4585497"/>
              <a:gd name="connsiteY448" fmla="*/ 270 h 4545625"/>
              <a:gd name="connsiteX449" fmla="*/ 1856673 w 4585497"/>
              <a:gd name="connsiteY449" fmla="*/ 639 h 454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Lst>
            <a:rect l="l" t="t" r="r" b="b"/>
            <a:pathLst>
              <a:path w="4585497" h="4545625">
                <a:moveTo>
                  <a:pt x="2707876" y="2637436"/>
                </a:moveTo>
                <a:cubicBezTo>
                  <a:pt x="2782571" y="2632158"/>
                  <a:pt x="2859589" y="2648360"/>
                  <a:pt x="2929319" y="2688619"/>
                </a:cubicBezTo>
                <a:lnTo>
                  <a:pt x="3906186" y="3252613"/>
                </a:lnTo>
                <a:cubicBezTo>
                  <a:pt x="4022402" y="3319711"/>
                  <a:pt x="4090871" y="3437751"/>
                  <a:pt x="4099669" y="3562243"/>
                </a:cubicBezTo>
                <a:cubicBezTo>
                  <a:pt x="4103627" y="3618265"/>
                  <a:pt x="4095503" y="3675592"/>
                  <a:pt x="4074210" y="3730173"/>
                </a:cubicBezTo>
                <a:lnTo>
                  <a:pt x="4058324" y="3763222"/>
                </a:lnTo>
                <a:lnTo>
                  <a:pt x="4057934" y="3764264"/>
                </a:lnTo>
                <a:lnTo>
                  <a:pt x="4057416" y="3765110"/>
                </a:lnTo>
                <a:lnTo>
                  <a:pt x="4048486" y="3783686"/>
                </a:lnTo>
                <a:lnTo>
                  <a:pt x="4031961" y="3806637"/>
                </a:lnTo>
                <a:lnTo>
                  <a:pt x="4018665" y="3828325"/>
                </a:lnTo>
                <a:lnTo>
                  <a:pt x="4008164" y="3839684"/>
                </a:lnTo>
                <a:lnTo>
                  <a:pt x="4002471" y="3847591"/>
                </a:lnTo>
                <a:lnTo>
                  <a:pt x="3991336" y="3857886"/>
                </a:lnTo>
                <a:lnTo>
                  <a:pt x="3966792" y="3884432"/>
                </a:lnTo>
                <a:lnTo>
                  <a:pt x="3947939" y="3898007"/>
                </a:lnTo>
                <a:lnTo>
                  <a:pt x="3946364" y="3899464"/>
                </a:lnTo>
                <a:lnTo>
                  <a:pt x="3943355" y="3901309"/>
                </a:lnTo>
                <a:lnTo>
                  <a:pt x="3902887" y="3930449"/>
                </a:lnTo>
                <a:lnTo>
                  <a:pt x="2926020" y="4494442"/>
                </a:lnTo>
                <a:lnTo>
                  <a:pt x="2898362" y="4506898"/>
                </a:lnTo>
                <a:lnTo>
                  <a:pt x="2883798" y="4514803"/>
                </a:lnTo>
                <a:lnTo>
                  <a:pt x="2874176" y="4517789"/>
                </a:lnTo>
                <a:lnTo>
                  <a:pt x="2854217" y="4526778"/>
                </a:lnTo>
                <a:lnTo>
                  <a:pt x="2820993" y="4534299"/>
                </a:lnTo>
                <a:lnTo>
                  <a:pt x="2810821" y="4537455"/>
                </a:lnTo>
                <a:lnTo>
                  <a:pt x="2804013" y="4538142"/>
                </a:lnTo>
                <a:lnTo>
                  <a:pt x="2779691" y="4543647"/>
                </a:lnTo>
                <a:lnTo>
                  <a:pt x="2738694" y="4544727"/>
                </a:lnTo>
                <a:lnTo>
                  <a:pt x="2732470" y="4545355"/>
                </a:lnTo>
                <a:lnTo>
                  <a:pt x="2728824" y="4544987"/>
                </a:lnTo>
                <a:lnTo>
                  <a:pt x="2704577" y="4545625"/>
                </a:lnTo>
                <a:lnTo>
                  <a:pt x="2658561" y="4537904"/>
                </a:lnTo>
                <a:lnTo>
                  <a:pt x="2654119" y="4537455"/>
                </a:lnTo>
                <a:lnTo>
                  <a:pt x="2652033" y="4536808"/>
                </a:lnTo>
                <a:lnTo>
                  <a:pt x="2631013" y="4533281"/>
                </a:lnTo>
                <a:lnTo>
                  <a:pt x="2583401" y="4515504"/>
                </a:lnTo>
                <a:lnTo>
                  <a:pt x="2581142" y="4514803"/>
                </a:lnTo>
                <a:lnTo>
                  <a:pt x="2580303" y="4514348"/>
                </a:lnTo>
                <a:lnTo>
                  <a:pt x="2561131" y="4507189"/>
                </a:lnTo>
                <a:cubicBezTo>
                  <a:pt x="2538688" y="4496263"/>
                  <a:pt x="2517216" y="4483142"/>
                  <a:pt x="2497070" y="4467920"/>
                </a:cubicBezTo>
                <a:lnTo>
                  <a:pt x="2458454" y="4432217"/>
                </a:lnTo>
                <a:lnTo>
                  <a:pt x="2457567" y="4431486"/>
                </a:lnTo>
                <a:lnTo>
                  <a:pt x="2457260" y="4431114"/>
                </a:lnTo>
                <a:lnTo>
                  <a:pt x="2440963" y="4416047"/>
                </a:lnTo>
                <a:lnTo>
                  <a:pt x="2414458" y="4379237"/>
                </a:lnTo>
                <a:lnTo>
                  <a:pt x="2410093" y="4373949"/>
                </a:lnTo>
                <a:lnTo>
                  <a:pt x="2408393" y="4370816"/>
                </a:lnTo>
                <a:lnTo>
                  <a:pt x="2394947" y="4352142"/>
                </a:lnTo>
                <a:lnTo>
                  <a:pt x="2378821" y="4316332"/>
                </a:lnTo>
                <a:lnTo>
                  <a:pt x="2374249" y="4307910"/>
                </a:lnTo>
                <a:lnTo>
                  <a:pt x="2372522" y="4302345"/>
                </a:lnTo>
                <a:lnTo>
                  <a:pt x="2362612" y="4280339"/>
                </a:lnTo>
                <a:lnTo>
                  <a:pt x="2354319" y="4243706"/>
                </a:lnTo>
                <a:lnTo>
                  <a:pt x="2351596" y="4234933"/>
                </a:lnTo>
                <a:lnTo>
                  <a:pt x="2351004" y="4229060"/>
                </a:lnTo>
                <a:lnTo>
                  <a:pt x="2345741" y="4205812"/>
                </a:lnTo>
                <a:lnTo>
                  <a:pt x="2344711" y="4166626"/>
                </a:lnTo>
                <a:lnTo>
                  <a:pt x="2343698" y="4156582"/>
                </a:lnTo>
                <a:lnTo>
                  <a:pt x="2343698" y="3028593"/>
                </a:lnTo>
                <a:cubicBezTo>
                  <a:pt x="2343698" y="3001754"/>
                  <a:pt x="2346417" y="2975550"/>
                  <a:pt x="2351597" y="2950242"/>
                </a:cubicBezTo>
                <a:lnTo>
                  <a:pt x="2364733" y="2907920"/>
                </a:lnTo>
                <a:lnTo>
                  <a:pt x="2365910" y="2902723"/>
                </a:lnTo>
                <a:lnTo>
                  <a:pt x="2367316" y="2899601"/>
                </a:lnTo>
                <a:lnTo>
                  <a:pt x="2374249" y="2877265"/>
                </a:lnTo>
                <a:lnTo>
                  <a:pt x="2392597" y="2843462"/>
                </a:lnTo>
                <a:lnTo>
                  <a:pt x="2398245" y="2830920"/>
                </a:lnTo>
                <a:lnTo>
                  <a:pt x="2402955" y="2824378"/>
                </a:lnTo>
                <a:lnTo>
                  <a:pt x="2410093" y="2811227"/>
                </a:lnTo>
                <a:lnTo>
                  <a:pt x="2428415" y="2789022"/>
                </a:lnTo>
                <a:lnTo>
                  <a:pt x="2444262" y="2767015"/>
                </a:lnTo>
                <a:lnTo>
                  <a:pt x="2454005" y="2758006"/>
                </a:lnTo>
                <a:lnTo>
                  <a:pt x="2457567" y="2753689"/>
                </a:lnTo>
                <a:lnTo>
                  <a:pt x="2467859" y="2745197"/>
                </a:lnTo>
                <a:lnTo>
                  <a:pt x="2500368" y="2715141"/>
                </a:lnTo>
                <a:cubicBezTo>
                  <a:pt x="2560808" y="2669475"/>
                  <a:pt x="2633181" y="2642715"/>
                  <a:pt x="2707876" y="2637436"/>
                </a:cubicBezTo>
                <a:close/>
                <a:moveTo>
                  <a:pt x="1880921" y="2636467"/>
                </a:moveTo>
                <a:lnTo>
                  <a:pt x="1926937" y="2644188"/>
                </a:lnTo>
                <a:lnTo>
                  <a:pt x="1931379" y="2644637"/>
                </a:lnTo>
                <a:lnTo>
                  <a:pt x="1933465" y="2645284"/>
                </a:lnTo>
                <a:lnTo>
                  <a:pt x="1954485" y="2648811"/>
                </a:lnTo>
                <a:lnTo>
                  <a:pt x="2002097" y="2666588"/>
                </a:lnTo>
                <a:lnTo>
                  <a:pt x="2004356" y="2667289"/>
                </a:lnTo>
                <a:lnTo>
                  <a:pt x="2005195" y="2667744"/>
                </a:lnTo>
                <a:lnTo>
                  <a:pt x="2024367" y="2674903"/>
                </a:lnTo>
                <a:cubicBezTo>
                  <a:pt x="2046810" y="2685829"/>
                  <a:pt x="2068282" y="2698950"/>
                  <a:pt x="2088428" y="2714172"/>
                </a:cubicBezTo>
                <a:lnTo>
                  <a:pt x="2127044" y="2749875"/>
                </a:lnTo>
                <a:lnTo>
                  <a:pt x="2127931" y="2750606"/>
                </a:lnTo>
                <a:lnTo>
                  <a:pt x="2128238" y="2750978"/>
                </a:lnTo>
                <a:lnTo>
                  <a:pt x="2144535" y="2766045"/>
                </a:lnTo>
                <a:lnTo>
                  <a:pt x="2171040" y="2802855"/>
                </a:lnTo>
                <a:lnTo>
                  <a:pt x="2175405" y="2808143"/>
                </a:lnTo>
                <a:lnTo>
                  <a:pt x="2177105" y="2811276"/>
                </a:lnTo>
                <a:lnTo>
                  <a:pt x="2190551" y="2829950"/>
                </a:lnTo>
                <a:lnTo>
                  <a:pt x="2206677" y="2865760"/>
                </a:lnTo>
                <a:lnTo>
                  <a:pt x="2211249" y="2874182"/>
                </a:lnTo>
                <a:lnTo>
                  <a:pt x="2212976" y="2879747"/>
                </a:lnTo>
                <a:lnTo>
                  <a:pt x="2222886" y="2901753"/>
                </a:lnTo>
                <a:lnTo>
                  <a:pt x="2231179" y="2938386"/>
                </a:lnTo>
                <a:lnTo>
                  <a:pt x="2233902" y="2947159"/>
                </a:lnTo>
                <a:lnTo>
                  <a:pt x="2234494" y="2953032"/>
                </a:lnTo>
                <a:lnTo>
                  <a:pt x="2239757" y="2976280"/>
                </a:lnTo>
                <a:lnTo>
                  <a:pt x="2240787" y="3015466"/>
                </a:lnTo>
                <a:lnTo>
                  <a:pt x="2241800" y="3025510"/>
                </a:lnTo>
                <a:lnTo>
                  <a:pt x="2241800" y="4153499"/>
                </a:lnTo>
                <a:cubicBezTo>
                  <a:pt x="2241800" y="4180338"/>
                  <a:pt x="2239081" y="4206542"/>
                  <a:pt x="2233901" y="4231850"/>
                </a:cubicBezTo>
                <a:lnTo>
                  <a:pt x="2220765" y="4274172"/>
                </a:lnTo>
                <a:lnTo>
                  <a:pt x="2219588" y="4279369"/>
                </a:lnTo>
                <a:lnTo>
                  <a:pt x="2218182" y="4282491"/>
                </a:lnTo>
                <a:lnTo>
                  <a:pt x="2211249" y="4304827"/>
                </a:lnTo>
                <a:lnTo>
                  <a:pt x="2192901" y="4338630"/>
                </a:lnTo>
                <a:lnTo>
                  <a:pt x="2187253" y="4351172"/>
                </a:lnTo>
                <a:lnTo>
                  <a:pt x="2182543" y="4357714"/>
                </a:lnTo>
                <a:lnTo>
                  <a:pt x="2175405" y="4370865"/>
                </a:lnTo>
                <a:lnTo>
                  <a:pt x="2157083" y="4393070"/>
                </a:lnTo>
                <a:lnTo>
                  <a:pt x="2141236" y="4415077"/>
                </a:lnTo>
                <a:lnTo>
                  <a:pt x="2131493" y="4424086"/>
                </a:lnTo>
                <a:lnTo>
                  <a:pt x="2127931" y="4428403"/>
                </a:lnTo>
                <a:lnTo>
                  <a:pt x="2117639" y="4436895"/>
                </a:lnTo>
                <a:lnTo>
                  <a:pt x="2085130" y="4466951"/>
                </a:lnTo>
                <a:cubicBezTo>
                  <a:pt x="1964250" y="4558283"/>
                  <a:pt x="1795639" y="4573991"/>
                  <a:pt x="1656179" y="4493473"/>
                </a:cubicBezTo>
                <a:lnTo>
                  <a:pt x="679312" y="3929479"/>
                </a:lnTo>
                <a:cubicBezTo>
                  <a:pt x="563096" y="3862381"/>
                  <a:pt x="494627" y="3744341"/>
                  <a:pt x="485829" y="3619849"/>
                </a:cubicBezTo>
                <a:cubicBezTo>
                  <a:pt x="481870" y="3563827"/>
                  <a:pt x="489994" y="3506500"/>
                  <a:pt x="511288" y="3451919"/>
                </a:cubicBezTo>
                <a:lnTo>
                  <a:pt x="527174" y="3418870"/>
                </a:lnTo>
                <a:lnTo>
                  <a:pt x="527564" y="3417828"/>
                </a:lnTo>
                <a:lnTo>
                  <a:pt x="528082" y="3416982"/>
                </a:lnTo>
                <a:lnTo>
                  <a:pt x="537011" y="3398406"/>
                </a:lnTo>
                <a:lnTo>
                  <a:pt x="553537" y="3375455"/>
                </a:lnTo>
                <a:lnTo>
                  <a:pt x="566833" y="3353767"/>
                </a:lnTo>
                <a:lnTo>
                  <a:pt x="577334" y="3342408"/>
                </a:lnTo>
                <a:lnTo>
                  <a:pt x="583027" y="3334501"/>
                </a:lnTo>
                <a:lnTo>
                  <a:pt x="594162" y="3324206"/>
                </a:lnTo>
                <a:lnTo>
                  <a:pt x="618706" y="3297660"/>
                </a:lnTo>
                <a:lnTo>
                  <a:pt x="637559" y="3284085"/>
                </a:lnTo>
                <a:lnTo>
                  <a:pt x="639134" y="3282628"/>
                </a:lnTo>
                <a:lnTo>
                  <a:pt x="642143" y="3280783"/>
                </a:lnTo>
                <a:lnTo>
                  <a:pt x="682611" y="3251643"/>
                </a:lnTo>
                <a:lnTo>
                  <a:pt x="1659477" y="2687650"/>
                </a:lnTo>
                <a:lnTo>
                  <a:pt x="1687136" y="2675194"/>
                </a:lnTo>
                <a:lnTo>
                  <a:pt x="1701699" y="2667289"/>
                </a:lnTo>
                <a:lnTo>
                  <a:pt x="1711322" y="2664303"/>
                </a:lnTo>
                <a:lnTo>
                  <a:pt x="1731281" y="2655314"/>
                </a:lnTo>
                <a:lnTo>
                  <a:pt x="1764504" y="2647793"/>
                </a:lnTo>
                <a:lnTo>
                  <a:pt x="1774676" y="2644637"/>
                </a:lnTo>
                <a:lnTo>
                  <a:pt x="1781485" y="2643950"/>
                </a:lnTo>
                <a:lnTo>
                  <a:pt x="1805807" y="2638445"/>
                </a:lnTo>
                <a:lnTo>
                  <a:pt x="1846804" y="2637365"/>
                </a:lnTo>
                <a:lnTo>
                  <a:pt x="1853028" y="2636737"/>
                </a:lnTo>
                <a:lnTo>
                  <a:pt x="1856674" y="2637105"/>
                </a:lnTo>
                <a:close/>
                <a:moveTo>
                  <a:pt x="364178" y="1319202"/>
                </a:moveTo>
                <a:cubicBezTo>
                  <a:pt x="438873" y="1313924"/>
                  <a:pt x="515891" y="1330126"/>
                  <a:pt x="585621" y="1370385"/>
                </a:cubicBezTo>
                <a:lnTo>
                  <a:pt x="1562488" y="1934379"/>
                </a:lnTo>
                <a:cubicBezTo>
                  <a:pt x="1678704" y="2001477"/>
                  <a:pt x="1747173" y="2119517"/>
                  <a:pt x="1755970" y="2244009"/>
                </a:cubicBezTo>
                <a:cubicBezTo>
                  <a:pt x="1759929" y="2300030"/>
                  <a:pt x="1751805" y="2357358"/>
                  <a:pt x="1730512" y="2411939"/>
                </a:cubicBezTo>
                <a:lnTo>
                  <a:pt x="1714625" y="2444987"/>
                </a:lnTo>
                <a:lnTo>
                  <a:pt x="1714236" y="2446030"/>
                </a:lnTo>
                <a:lnTo>
                  <a:pt x="1713717" y="2446876"/>
                </a:lnTo>
                <a:lnTo>
                  <a:pt x="1704788" y="2465452"/>
                </a:lnTo>
                <a:lnTo>
                  <a:pt x="1688263" y="2488402"/>
                </a:lnTo>
                <a:lnTo>
                  <a:pt x="1674967" y="2510091"/>
                </a:lnTo>
                <a:lnTo>
                  <a:pt x="1664466" y="2521449"/>
                </a:lnTo>
                <a:lnTo>
                  <a:pt x="1658772" y="2529357"/>
                </a:lnTo>
                <a:lnTo>
                  <a:pt x="1647638" y="2539651"/>
                </a:lnTo>
                <a:lnTo>
                  <a:pt x="1623094" y="2566198"/>
                </a:lnTo>
                <a:lnTo>
                  <a:pt x="1604241" y="2579773"/>
                </a:lnTo>
                <a:lnTo>
                  <a:pt x="1602666" y="2581230"/>
                </a:lnTo>
                <a:lnTo>
                  <a:pt x="1599657" y="2583074"/>
                </a:lnTo>
                <a:lnTo>
                  <a:pt x="1559189" y="2612214"/>
                </a:lnTo>
                <a:lnTo>
                  <a:pt x="582322" y="3176208"/>
                </a:lnTo>
                <a:lnTo>
                  <a:pt x="554664" y="3188664"/>
                </a:lnTo>
                <a:lnTo>
                  <a:pt x="540100" y="3196569"/>
                </a:lnTo>
                <a:lnTo>
                  <a:pt x="530478" y="3199555"/>
                </a:lnTo>
                <a:lnTo>
                  <a:pt x="510519" y="3208544"/>
                </a:lnTo>
                <a:lnTo>
                  <a:pt x="477295" y="3216064"/>
                </a:lnTo>
                <a:lnTo>
                  <a:pt x="467123" y="3219221"/>
                </a:lnTo>
                <a:lnTo>
                  <a:pt x="460315" y="3219908"/>
                </a:lnTo>
                <a:lnTo>
                  <a:pt x="435993" y="3225413"/>
                </a:lnTo>
                <a:lnTo>
                  <a:pt x="394995" y="3226493"/>
                </a:lnTo>
                <a:lnTo>
                  <a:pt x="388772" y="3227121"/>
                </a:lnTo>
                <a:lnTo>
                  <a:pt x="385126" y="3226752"/>
                </a:lnTo>
                <a:lnTo>
                  <a:pt x="360879" y="3227391"/>
                </a:lnTo>
                <a:lnTo>
                  <a:pt x="314863" y="3219669"/>
                </a:lnTo>
                <a:lnTo>
                  <a:pt x="310421" y="3219221"/>
                </a:lnTo>
                <a:lnTo>
                  <a:pt x="308335" y="3218574"/>
                </a:lnTo>
                <a:lnTo>
                  <a:pt x="287315" y="3215047"/>
                </a:lnTo>
                <a:lnTo>
                  <a:pt x="239702" y="3197269"/>
                </a:lnTo>
                <a:lnTo>
                  <a:pt x="237444" y="3196569"/>
                </a:lnTo>
                <a:lnTo>
                  <a:pt x="236604" y="3196113"/>
                </a:lnTo>
                <a:lnTo>
                  <a:pt x="217433" y="3188954"/>
                </a:lnTo>
                <a:cubicBezTo>
                  <a:pt x="194990" y="3178029"/>
                  <a:pt x="173518" y="3164907"/>
                  <a:pt x="153371" y="3149685"/>
                </a:cubicBezTo>
                <a:lnTo>
                  <a:pt x="114755" y="3113983"/>
                </a:lnTo>
                <a:lnTo>
                  <a:pt x="113869" y="3113252"/>
                </a:lnTo>
                <a:lnTo>
                  <a:pt x="113562" y="3112879"/>
                </a:lnTo>
                <a:lnTo>
                  <a:pt x="97265" y="3097812"/>
                </a:lnTo>
                <a:lnTo>
                  <a:pt x="70760" y="3061002"/>
                </a:lnTo>
                <a:lnTo>
                  <a:pt x="66395" y="3055714"/>
                </a:lnTo>
                <a:lnTo>
                  <a:pt x="64695" y="3052581"/>
                </a:lnTo>
                <a:lnTo>
                  <a:pt x="51249" y="3033907"/>
                </a:lnTo>
                <a:lnTo>
                  <a:pt x="35123" y="2998098"/>
                </a:lnTo>
                <a:lnTo>
                  <a:pt x="30551" y="2989676"/>
                </a:lnTo>
                <a:lnTo>
                  <a:pt x="28824" y="2984111"/>
                </a:lnTo>
                <a:lnTo>
                  <a:pt x="18914" y="2962105"/>
                </a:lnTo>
                <a:lnTo>
                  <a:pt x="10621" y="2925472"/>
                </a:lnTo>
                <a:lnTo>
                  <a:pt x="7898" y="2916699"/>
                </a:lnTo>
                <a:lnTo>
                  <a:pt x="7306" y="2910826"/>
                </a:lnTo>
                <a:lnTo>
                  <a:pt x="2043" y="2887578"/>
                </a:lnTo>
                <a:lnTo>
                  <a:pt x="1012" y="2848392"/>
                </a:lnTo>
                <a:lnTo>
                  <a:pt x="0" y="2838347"/>
                </a:lnTo>
                <a:lnTo>
                  <a:pt x="0" y="1710359"/>
                </a:lnTo>
                <a:cubicBezTo>
                  <a:pt x="0" y="1683520"/>
                  <a:pt x="2719" y="1657316"/>
                  <a:pt x="7898" y="1632008"/>
                </a:cubicBezTo>
                <a:lnTo>
                  <a:pt x="21035" y="1589686"/>
                </a:lnTo>
                <a:lnTo>
                  <a:pt x="22212" y="1584489"/>
                </a:lnTo>
                <a:lnTo>
                  <a:pt x="23618" y="1581367"/>
                </a:lnTo>
                <a:lnTo>
                  <a:pt x="30551" y="1559031"/>
                </a:lnTo>
                <a:lnTo>
                  <a:pt x="48899" y="1525228"/>
                </a:lnTo>
                <a:lnTo>
                  <a:pt x="54547" y="1512686"/>
                </a:lnTo>
                <a:lnTo>
                  <a:pt x="59257" y="1506144"/>
                </a:lnTo>
                <a:lnTo>
                  <a:pt x="66395" y="1492993"/>
                </a:lnTo>
                <a:lnTo>
                  <a:pt x="84717" y="1470788"/>
                </a:lnTo>
                <a:lnTo>
                  <a:pt x="100564" y="1448781"/>
                </a:lnTo>
                <a:lnTo>
                  <a:pt x="110307" y="1439772"/>
                </a:lnTo>
                <a:lnTo>
                  <a:pt x="113869" y="1435455"/>
                </a:lnTo>
                <a:lnTo>
                  <a:pt x="124161" y="1426963"/>
                </a:lnTo>
                <a:lnTo>
                  <a:pt x="156670" y="1396907"/>
                </a:lnTo>
                <a:cubicBezTo>
                  <a:pt x="217110" y="1351241"/>
                  <a:pt x="289483" y="1324481"/>
                  <a:pt x="364178" y="1319202"/>
                </a:cubicBezTo>
                <a:close/>
                <a:moveTo>
                  <a:pt x="4224618" y="1318235"/>
                </a:moveTo>
                <a:lnTo>
                  <a:pt x="4270634" y="1325956"/>
                </a:lnTo>
                <a:lnTo>
                  <a:pt x="4275076" y="1326405"/>
                </a:lnTo>
                <a:lnTo>
                  <a:pt x="4277162" y="1327052"/>
                </a:lnTo>
                <a:lnTo>
                  <a:pt x="4298182" y="1330579"/>
                </a:lnTo>
                <a:lnTo>
                  <a:pt x="4345794" y="1348356"/>
                </a:lnTo>
                <a:lnTo>
                  <a:pt x="4348053" y="1349057"/>
                </a:lnTo>
                <a:lnTo>
                  <a:pt x="4348892" y="1349512"/>
                </a:lnTo>
                <a:lnTo>
                  <a:pt x="4368064" y="1356671"/>
                </a:lnTo>
                <a:cubicBezTo>
                  <a:pt x="4390507" y="1367597"/>
                  <a:pt x="4411979" y="1380718"/>
                  <a:pt x="4432125" y="1395940"/>
                </a:cubicBezTo>
                <a:lnTo>
                  <a:pt x="4470741" y="1431643"/>
                </a:lnTo>
                <a:lnTo>
                  <a:pt x="4471628" y="1432374"/>
                </a:lnTo>
                <a:lnTo>
                  <a:pt x="4471935" y="1432746"/>
                </a:lnTo>
                <a:lnTo>
                  <a:pt x="4488232" y="1447813"/>
                </a:lnTo>
                <a:lnTo>
                  <a:pt x="4514737" y="1484623"/>
                </a:lnTo>
                <a:lnTo>
                  <a:pt x="4519101" y="1489911"/>
                </a:lnTo>
                <a:lnTo>
                  <a:pt x="4520802" y="1493044"/>
                </a:lnTo>
                <a:lnTo>
                  <a:pt x="4534248" y="1511718"/>
                </a:lnTo>
                <a:lnTo>
                  <a:pt x="4550374" y="1547528"/>
                </a:lnTo>
                <a:lnTo>
                  <a:pt x="4554946" y="1555950"/>
                </a:lnTo>
                <a:lnTo>
                  <a:pt x="4556673" y="1561515"/>
                </a:lnTo>
                <a:lnTo>
                  <a:pt x="4566583" y="1583521"/>
                </a:lnTo>
                <a:lnTo>
                  <a:pt x="4574876" y="1620154"/>
                </a:lnTo>
                <a:lnTo>
                  <a:pt x="4577599" y="1628927"/>
                </a:lnTo>
                <a:lnTo>
                  <a:pt x="4578191" y="1634800"/>
                </a:lnTo>
                <a:lnTo>
                  <a:pt x="4583454" y="1658048"/>
                </a:lnTo>
                <a:lnTo>
                  <a:pt x="4584485" y="1697234"/>
                </a:lnTo>
                <a:lnTo>
                  <a:pt x="4585497" y="1707278"/>
                </a:lnTo>
                <a:lnTo>
                  <a:pt x="4585497" y="2835267"/>
                </a:lnTo>
                <a:cubicBezTo>
                  <a:pt x="4585497" y="2862105"/>
                  <a:pt x="4582778" y="2888310"/>
                  <a:pt x="4577598" y="2913618"/>
                </a:cubicBezTo>
                <a:lnTo>
                  <a:pt x="4564461" y="2955940"/>
                </a:lnTo>
                <a:lnTo>
                  <a:pt x="4563285" y="2961136"/>
                </a:lnTo>
                <a:lnTo>
                  <a:pt x="4561879" y="2964259"/>
                </a:lnTo>
                <a:lnTo>
                  <a:pt x="4554946" y="2986594"/>
                </a:lnTo>
                <a:lnTo>
                  <a:pt x="4536598" y="3020397"/>
                </a:lnTo>
                <a:lnTo>
                  <a:pt x="4530950" y="3032940"/>
                </a:lnTo>
                <a:lnTo>
                  <a:pt x="4526240" y="3039481"/>
                </a:lnTo>
                <a:lnTo>
                  <a:pt x="4519101" y="3052633"/>
                </a:lnTo>
                <a:lnTo>
                  <a:pt x="4500780" y="3074838"/>
                </a:lnTo>
                <a:lnTo>
                  <a:pt x="4484933" y="3096845"/>
                </a:lnTo>
                <a:lnTo>
                  <a:pt x="4475190" y="3105854"/>
                </a:lnTo>
                <a:lnTo>
                  <a:pt x="4471628" y="3110170"/>
                </a:lnTo>
                <a:lnTo>
                  <a:pt x="4461336" y="3118663"/>
                </a:lnTo>
                <a:lnTo>
                  <a:pt x="4428827" y="3148718"/>
                </a:lnTo>
                <a:cubicBezTo>
                  <a:pt x="4307947" y="3240051"/>
                  <a:pt x="4139336" y="3255759"/>
                  <a:pt x="3999876" y="3175240"/>
                </a:cubicBezTo>
                <a:lnTo>
                  <a:pt x="3023009" y="2611247"/>
                </a:lnTo>
                <a:cubicBezTo>
                  <a:pt x="2906793" y="2544149"/>
                  <a:pt x="2838324" y="2426109"/>
                  <a:pt x="2829526" y="2301617"/>
                </a:cubicBezTo>
                <a:cubicBezTo>
                  <a:pt x="2825568" y="2245595"/>
                  <a:pt x="2833692" y="2188268"/>
                  <a:pt x="2854985" y="2133687"/>
                </a:cubicBezTo>
                <a:lnTo>
                  <a:pt x="2870871" y="2100638"/>
                </a:lnTo>
                <a:lnTo>
                  <a:pt x="2871261" y="2099596"/>
                </a:lnTo>
                <a:lnTo>
                  <a:pt x="2871779" y="2098750"/>
                </a:lnTo>
                <a:lnTo>
                  <a:pt x="2880709" y="2080174"/>
                </a:lnTo>
                <a:lnTo>
                  <a:pt x="2897234" y="2057223"/>
                </a:lnTo>
                <a:lnTo>
                  <a:pt x="2910530" y="2035535"/>
                </a:lnTo>
                <a:lnTo>
                  <a:pt x="2921031" y="2024176"/>
                </a:lnTo>
                <a:lnTo>
                  <a:pt x="2926724" y="2016269"/>
                </a:lnTo>
                <a:lnTo>
                  <a:pt x="2937859" y="2005974"/>
                </a:lnTo>
                <a:lnTo>
                  <a:pt x="2962403" y="1979428"/>
                </a:lnTo>
                <a:lnTo>
                  <a:pt x="2981256" y="1965853"/>
                </a:lnTo>
                <a:lnTo>
                  <a:pt x="2982831" y="1964396"/>
                </a:lnTo>
                <a:lnTo>
                  <a:pt x="2985840" y="1962551"/>
                </a:lnTo>
                <a:lnTo>
                  <a:pt x="3026308" y="1933411"/>
                </a:lnTo>
                <a:lnTo>
                  <a:pt x="4003175" y="1369418"/>
                </a:lnTo>
                <a:lnTo>
                  <a:pt x="4030833" y="1356962"/>
                </a:lnTo>
                <a:lnTo>
                  <a:pt x="4045397" y="1349057"/>
                </a:lnTo>
                <a:lnTo>
                  <a:pt x="4055019" y="1346071"/>
                </a:lnTo>
                <a:lnTo>
                  <a:pt x="4074978" y="1337082"/>
                </a:lnTo>
                <a:lnTo>
                  <a:pt x="4108202" y="1329561"/>
                </a:lnTo>
                <a:lnTo>
                  <a:pt x="4118374" y="1326405"/>
                </a:lnTo>
                <a:lnTo>
                  <a:pt x="4125182" y="1325718"/>
                </a:lnTo>
                <a:lnTo>
                  <a:pt x="4149504" y="1320213"/>
                </a:lnTo>
                <a:lnTo>
                  <a:pt x="4190501" y="1319133"/>
                </a:lnTo>
                <a:lnTo>
                  <a:pt x="4196725" y="1318505"/>
                </a:lnTo>
                <a:lnTo>
                  <a:pt x="4200371" y="1318873"/>
                </a:lnTo>
                <a:close/>
                <a:moveTo>
                  <a:pt x="2707875" y="970"/>
                </a:moveTo>
                <a:cubicBezTo>
                  <a:pt x="2782570" y="-4309"/>
                  <a:pt x="2859588" y="11894"/>
                  <a:pt x="2929318" y="52152"/>
                </a:cubicBezTo>
                <a:lnTo>
                  <a:pt x="3906185" y="616146"/>
                </a:lnTo>
                <a:cubicBezTo>
                  <a:pt x="4022401" y="683244"/>
                  <a:pt x="4090870" y="801284"/>
                  <a:pt x="4099668" y="925776"/>
                </a:cubicBezTo>
                <a:cubicBezTo>
                  <a:pt x="4103626" y="981798"/>
                  <a:pt x="4095502" y="1039125"/>
                  <a:pt x="4074209" y="1093706"/>
                </a:cubicBezTo>
                <a:lnTo>
                  <a:pt x="4058323" y="1126754"/>
                </a:lnTo>
                <a:lnTo>
                  <a:pt x="4057933" y="1127797"/>
                </a:lnTo>
                <a:lnTo>
                  <a:pt x="4057415" y="1128643"/>
                </a:lnTo>
                <a:lnTo>
                  <a:pt x="4048485" y="1147219"/>
                </a:lnTo>
                <a:lnTo>
                  <a:pt x="4031960" y="1170169"/>
                </a:lnTo>
                <a:lnTo>
                  <a:pt x="4018664" y="1191858"/>
                </a:lnTo>
                <a:lnTo>
                  <a:pt x="4008163" y="1203216"/>
                </a:lnTo>
                <a:lnTo>
                  <a:pt x="4002470" y="1211124"/>
                </a:lnTo>
                <a:lnTo>
                  <a:pt x="3991335" y="1221418"/>
                </a:lnTo>
                <a:lnTo>
                  <a:pt x="3966791" y="1247965"/>
                </a:lnTo>
                <a:lnTo>
                  <a:pt x="3947938" y="1261540"/>
                </a:lnTo>
                <a:lnTo>
                  <a:pt x="3946363" y="1262997"/>
                </a:lnTo>
                <a:lnTo>
                  <a:pt x="3943354" y="1264841"/>
                </a:lnTo>
                <a:lnTo>
                  <a:pt x="3902886" y="1293981"/>
                </a:lnTo>
                <a:lnTo>
                  <a:pt x="2926019" y="1857975"/>
                </a:lnTo>
                <a:lnTo>
                  <a:pt x="2898361" y="1870431"/>
                </a:lnTo>
                <a:lnTo>
                  <a:pt x="2883797" y="1878336"/>
                </a:lnTo>
                <a:lnTo>
                  <a:pt x="2874175" y="1881322"/>
                </a:lnTo>
                <a:lnTo>
                  <a:pt x="2854216" y="1890311"/>
                </a:lnTo>
                <a:lnTo>
                  <a:pt x="2820992" y="1897831"/>
                </a:lnTo>
                <a:lnTo>
                  <a:pt x="2810820" y="1900988"/>
                </a:lnTo>
                <a:lnTo>
                  <a:pt x="2804012" y="1901675"/>
                </a:lnTo>
                <a:lnTo>
                  <a:pt x="2779690" y="1907180"/>
                </a:lnTo>
                <a:lnTo>
                  <a:pt x="2738693" y="1908260"/>
                </a:lnTo>
                <a:lnTo>
                  <a:pt x="2732469" y="1908888"/>
                </a:lnTo>
                <a:lnTo>
                  <a:pt x="2728823" y="1908519"/>
                </a:lnTo>
                <a:lnTo>
                  <a:pt x="2704576" y="1909158"/>
                </a:lnTo>
                <a:lnTo>
                  <a:pt x="2658560" y="1901436"/>
                </a:lnTo>
                <a:lnTo>
                  <a:pt x="2654118" y="1900988"/>
                </a:lnTo>
                <a:lnTo>
                  <a:pt x="2652032" y="1900341"/>
                </a:lnTo>
                <a:lnTo>
                  <a:pt x="2631012" y="1896814"/>
                </a:lnTo>
                <a:lnTo>
                  <a:pt x="2583400" y="1879036"/>
                </a:lnTo>
                <a:lnTo>
                  <a:pt x="2581141" y="1878336"/>
                </a:lnTo>
                <a:lnTo>
                  <a:pt x="2580302" y="1877880"/>
                </a:lnTo>
                <a:lnTo>
                  <a:pt x="2561130" y="1870721"/>
                </a:lnTo>
                <a:cubicBezTo>
                  <a:pt x="2538687" y="1859796"/>
                  <a:pt x="2517215" y="1846674"/>
                  <a:pt x="2497069" y="1831452"/>
                </a:cubicBezTo>
                <a:lnTo>
                  <a:pt x="2458453" y="1795750"/>
                </a:lnTo>
                <a:lnTo>
                  <a:pt x="2457566" y="1795019"/>
                </a:lnTo>
                <a:lnTo>
                  <a:pt x="2457259" y="1794646"/>
                </a:lnTo>
                <a:lnTo>
                  <a:pt x="2440962" y="1779579"/>
                </a:lnTo>
                <a:lnTo>
                  <a:pt x="2414457" y="1742769"/>
                </a:lnTo>
                <a:lnTo>
                  <a:pt x="2410093" y="1737481"/>
                </a:lnTo>
                <a:lnTo>
                  <a:pt x="2408392" y="1734348"/>
                </a:lnTo>
                <a:lnTo>
                  <a:pt x="2394946" y="1715674"/>
                </a:lnTo>
                <a:lnTo>
                  <a:pt x="2378820" y="1679865"/>
                </a:lnTo>
                <a:lnTo>
                  <a:pt x="2374248" y="1671443"/>
                </a:lnTo>
                <a:lnTo>
                  <a:pt x="2372521" y="1665878"/>
                </a:lnTo>
                <a:lnTo>
                  <a:pt x="2362611" y="1643872"/>
                </a:lnTo>
                <a:lnTo>
                  <a:pt x="2354318" y="1607239"/>
                </a:lnTo>
                <a:lnTo>
                  <a:pt x="2351595" y="1598466"/>
                </a:lnTo>
                <a:lnTo>
                  <a:pt x="2351003" y="1592593"/>
                </a:lnTo>
                <a:lnTo>
                  <a:pt x="2345740" y="1569345"/>
                </a:lnTo>
                <a:lnTo>
                  <a:pt x="2344709" y="1530159"/>
                </a:lnTo>
                <a:lnTo>
                  <a:pt x="2343697" y="1520114"/>
                </a:lnTo>
                <a:lnTo>
                  <a:pt x="2343697" y="392126"/>
                </a:lnTo>
                <a:cubicBezTo>
                  <a:pt x="2343697" y="365288"/>
                  <a:pt x="2346416" y="339084"/>
                  <a:pt x="2351596" y="313775"/>
                </a:cubicBezTo>
                <a:lnTo>
                  <a:pt x="2364733" y="271453"/>
                </a:lnTo>
                <a:lnTo>
                  <a:pt x="2365909" y="266257"/>
                </a:lnTo>
                <a:lnTo>
                  <a:pt x="2367315" y="263134"/>
                </a:lnTo>
                <a:lnTo>
                  <a:pt x="2374248" y="240799"/>
                </a:lnTo>
                <a:lnTo>
                  <a:pt x="2392596" y="206996"/>
                </a:lnTo>
                <a:lnTo>
                  <a:pt x="2398244" y="194453"/>
                </a:lnTo>
                <a:lnTo>
                  <a:pt x="2402954" y="187912"/>
                </a:lnTo>
                <a:lnTo>
                  <a:pt x="2410093" y="174760"/>
                </a:lnTo>
                <a:lnTo>
                  <a:pt x="2428414" y="152555"/>
                </a:lnTo>
                <a:lnTo>
                  <a:pt x="2444261" y="130548"/>
                </a:lnTo>
                <a:lnTo>
                  <a:pt x="2454004" y="121539"/>
                </a:lnTo>
                <a:lnTo>
                  <a:pt x="2457566" y="117223"/>
                </a:lnTo>
                <a:lnTo>
                  <a:pt x="2467858" y="108730"/>
                </a:lnTo>
                <a:lnTo>
                  <a:pt x="2500367" y="78674"/>
                </a:lnTo>
                <a:cubicBezTo>
                  <a:pt x="2560807" y="33008"/>
                  <a:pt x="2633180" y="6248"/>
                  <a:pt x="2707875" y="970"/>
                </a:cubicBezTo>
                <a:close/>
                <a:moveTo>
                  <a:pt x="1880920" y="0"/>
                </a:moveTo>
                <a:lnTo>
                  <a:pt x="1926936" y="7721"/>
                </a:lnTo>
                <a:lnTo>
                  <a:pt x="1931378" y="8170"/>
                </a:lnTo>
                <a:lnTo>
                  <a:pt x="1933464" y="8817"/>
                </a:lnTo>
                <a:lnTo>
                  <a:pt x="1954484" y="12344"/>
                </a:lnTo>
                <a:lnTo>
                  <a:pt x="2002096" y="30121"/>
                </a:lnTo>
                <a:lnTo>
                  <a:pt x="2004355" y="30822"/>
                </a:lnTo>
                <a:lnTo>
                  <a:pt x="2005194" y="31278"/>
                </a:lnTo>
                <a:lnTo>
                  <a:pt x="2024366" y="38437"/>
                </a:lnTo>
                <a:cubicBezTo>
                  <a:pt x="2046809" y="49362"/>
                  <a:pt x="2068281" y="62483"/>
                  <a:pt x="2088427" y="77706"/>
                </a:cubicBezTo>
                <a:lnTo>
                  <a:pt x="2127043" y="113408"/>
                </a:lnTo>
                <a:lnTo>
                  <a:pt x="2127930" y="114139"/>
                </a:lnTo>
                <a:lnTo>
                  <a:pt x="2128237" y="114511"/>
                </a:lnTo>
                <a:lnTo>
                  <a:pt x="2144534" y="129579"/>
                </a:lnTo>
                <a:lnTo>
                  <a:pt x="2171039" y="166389"/>
                </a:lnTo>
                <a:lnTo>
                  <a:pt x="2175403" y="171677"/>
                </a:lnTo>
                <a:lnTo>
                  <a:pt x="2177104" y="174810"/>
                </a:lnTo>
                <a:lnTo>
                  <a:pt x="2190550" y="193484"/>
                </a:lnTo>
                <a:lnTo>
                  <a:pt x="2206676" y="229293"/>
                </a:lnTo>
                <a:lnTo>
                  <a:pt x="2211248" y="237715"/>
                </a:lnTo>
                <a:lnTo>
                  <a:pt x="2212975" y="243280"/>
                </a:lnTo>
                <a:lnTo>
                  <a:pt x="2222885" y="265286"/>
                </a:lnTo>
                <a:lnTo>
                  <a:pt x="2231178" y="301919"/>
                </a:lnTo>
                <a:lnTo>
                  <a:pt x="2233901" y="310692"/>
                </a:lnTo>
                <a:lnTo>
                  <a:pt x="2234493" y="316565"/>
                </a:lnTo>
                <a:lnTo>
                  <a:pt x="2239756" y="339813"/>
                </a:lnTo>
                <a:lnTo>
                  <a:pt x="2240787" y="378999"/>
                </a:lnTo>
                <a:lnTo>
                  <a:pt x="2241799" y="389044"/>
                </a:lnTo>
                <a:lnTo>
                  <a:pt x="2241799" y="1517032"/>
                </a:lnTo>
                <a:cubicBezTo>
                  <a:pt x="2241799" y="1543870"/>
                  <a:pt x="2239080" y="1570075"/>
                  <a:pt x="2233900" y="1595383"/>
                </a:cubicBezTo>
                <a:lnTo>
                  <a:pt x="2220763" y="1637705"/>
                </a:lnTo>
                <a:lnTo>
                  <a:pt x="2219587" y="1642901"/>
                </a:lnTo>
                <a:lnTo>
                  <a:pt x="2218181" y="1646024"/>
                </a:lnTo>
                <a:lnTo>
                  <a:pt x="2211248" y="1668359"/>
                </a:lnTo>
                <a:lnTo>
                  <a:pt x="2192900" y="1702162"/>
                </a:lnTo>
                <a:lnTo>
                  <a:pt x="2187252" y="1714705"/>
                </a:lnTo>
                <a:lnTo>
                  <a:pt x="2182542" y="1721246"/>
                </a:lnTo>
                <a:lnTo>
                  <a:pt x="2175403" y="1734398"/>
                </a:lnTo>
                <a:lnTo>
                  <a:pt x="2157082" y="1756603"/>
                </a:lnTo>
                <a:lnTo>
                  <a:pt x="2141235" y="1778610"/>
                </a:lnTo>
                <a:lnTo>
                  <a:pt x="2131492" y="1787619"/>
                </a:lnTo>
                <a:lnTo>
                  <a:pt x="2127930" y="1791935"/>
                </a:lnTo>
                <a:lnTo>
                  <a:pt x="2117638" y="1800428"/>
                </a:lnTo>
                <a:lnTo>
                  <a:pt x="2085129" y="1830484"/>
                </a:lnTo>
                <a:cubicBezTo>
                  <a:pt x="1964249" y="1921816"/>
                  <a:pt x="1795638" y="1937523"/>
                  <a:pt x="1656178" y="1857006"/>
                </a:cubicBezTo>
                <a:lnTo>
                  <a:pt x="679311" y="1293012"/>
                </a:lnTo>
                <a:cubicBezTo>
                  <a:pt x="563095" y="1225914"/>
                  <a:pt x="494626" y="1107874"/>
                  <a:pt x="485828" y="983382"/>
                </a:cubicBezTo>
                <a:cubicBezTo>
                  <a:pt x="481869" y="927360"/>
                  <a:pt x="489993" y="870033"/>
                  <a:pt x="511287" y="815452"/>
                </a:cubicBezTo>
                <a:lnTo>
                  <a:pt x="527173" y="782403"/>
                </a:lnTo>
                <a:lnTo>
                  <a:pt x="527563" y="781361"/>
                </a:lnTo>
                <a:lnTo>
                  <a:pt x="528081" y="780515"/>
                </a:lnTo>
                <a:lnTo>
                  <a:pt x="537010" y="761939"/>
                </a:lnTo>
                <a:lnTo>
                  <a:pt x="553536" y="738989"/>
                </a:lnTo>
                <a:lnTo>
                  <a:pt x="566832" y="717300"/>
                </a:lnTo>
                <a:lnTo>
                  <a:pt x="577333" y="705942"/>
                </a:lnTo>
                <a:lnTo>
                  <a:pt x="583026" y="698034"/>
                </a:lnTo>
                <a:lnTo>
                  <a:pt x="594161" y="687739"/>
                </a:lnTo>
                <a:lnTo>
                  <a:pt x="618705" y="661193"/>
                </a:lnTo>
                <a:lnTo>
                  <a:pt x="637558" y="647618"/>
                </a:lnTo>
                <a:lnTo>
                  <a:pt x="639133" y="646161"/>
                </a:lnTo>
                <a:lnTo>
                  <a:pt x="642142" y="644316"/>
                </a:lnTo>
                <a:lnTo>
                  <a:pt x="682610" y="615177"/>
                </a:lnTo>
                <a:lnTo>
                  <a:pt x="1659476" y="51183"/>
                </a:lnTo>
                <a:lnTo>
                  <a:pt x="1687135" y="38727"/>
                </a:lnTo>
                <a:lnTo>
                  <a:pt x="1701698" y="30822"/>
                </a:lnTo>
                <a:lnTo>
                  <a:pt x="1711321" y="27836"/>
                </a:lnTo>
                <a:lnTo>
                  <a:pt x="1731280" y="18847"/>
                </a:lnTo>
                <a:lnTo>
                  <a:pt x="1764503" y="11327"/>
                </a:lnTo>
                <a:lnTo>
                  <a:pt x="1774675" y="8170"/>
                </a:lnTo>
                <a:lnTo>
                  <a:pt x="1781484" y="7483"/>
                </a:lnTo>
                <a:lnTo>
                  <a:pt x="1805806" y="1978"/>
                </a:lnTo>
                <a:lnTo>
                  <a:pt x="1846803" y="898"/>
                </a:lnTo>
                <a:lnTo>
                  <a:pt x="1853027" y="270"/>
                </a:lnTo>
                <a:lnTo>
                  <a:pt x="1856673" y="639"/>
                </a:lnTo>
                <a:close/>
              </a:path>
            </a:pathLst>
          </a:custGeom>
        </p:spPr>
        <p:txBody>
          <a:bodyPr wrap="square">
            <a:noAutofit/>
          </a:bodyPr>
          <a:lstStyle/>
          <a:p>
            <a:endParaRPr lang="ru-RU"/>
          </a:p>
        </p:txBody>
      </p:sp>
      <p:sp>
        <p:nvSpPr>
          <p:cNvPr id="13" name="Номер слайда 16">
            <a:extLst>
              <a:ext uri="{FF2B5EF4-FFF2-40B4-BE49-F238E27FC236}">
                <a16:creationId xmlns:a16="http://schemas.microsoft.com/office/drawing/2014/main" id="{971129B3-C85F-1E49-AE62-1DAB43EABE9F}"/>
              </a:ext>
            </a:extLst>
          </p:cNvPr>
          <p:cNvSpPr>
            <a:spLocks noGrp="1"/>
          </p:cNvSpPr>
          <p:nvPr userDrawn="1">
            <p:ph type="sldNum" sz="quarter" idx="13"/>
          </p:nvPr>
        </p:nvSpPr>
        <p:spPr>
          <a:xfrm>
            <a:off x="6873926" y="4767271"/>
            <a:ext cx="2057400" cy="273842"/>
          </a:xfrm>
        </p:spPr>
        <p:txBody>
          <a:bodyPr/>
          <a:lstStyle/>
          <a:p>
            <a:pPr defTabSz="546936"/>
            <a:fld id="{0D577C4B-7933-BA48-9DCD-A9BB91C6F6C8}" type="slidenum">
              <a:rPr lang="ru-RU" smtClean="0">
                <a:solidFill>
                  <a:srgbClr val="000000">
                    <a:tint val="75000"/>
                  </a:srgbClr>
                </a:solidFill>
              </a:rPr>
              <a:pPr defTabSz="546936"/>
              <a:t>‹#›</a:t>
            </a:fld>
            <a:endParaRPr lang="ru-RU">
              <a:solidFill>
                <a:srgbClr val="000000">
                  <a:tint val="75000"/>
                </a:srgbClr>
              </a:solidFill>
            </a:endParaRPr>
          </a:p>
        </p:txBody>
      </p:sp>
      <p:sp>
        <p:nvSpPr>
          <p:cNvPr id="14" name="Текст 18">
            <a:extLst>
              <a:ext uri="{FF2B5EF4-FFF2-40B4-BE49-F238E27FC236}">
                <a16:creationId xmlns:a16="http://schemas.microsoft.com/office/drawing/2014/main" id="{F7D54E43-F47D-2048-9DB9-EA507035DD6A}"/>
              </a:ext>
            </a:extLst>
          </p:cNvPr>
          <p:cNvSpPr>
            <a:spLocks noGrp="1"/>
          </p:cNvSpPr>
          <p:nvPr userDrawn="1">
            <p:ph type="body" sz="quarter" idx="14"/>
          </p:nvPr>
        </p:nvSpPr>
        <p:spPr>
          <a:xfrm>
            <a:off x="763563" y="2338482"/>
            <a:ext cx="3626986" cy="1866898"/>
          </a:xfrm>
        </p:spPr>
        <p:txBody>
          <a:bodyPr>
            <a:normAutofit/>
          </a:bodyPr>
          <a:lstStyle>
            <a:lvl1pPr marL="0" indent="0">
              <a:buNone/>
              <a:defRPr sz="1200" b="0" i="0">
                <a:latin typeface="Neris Thin" pitchFamily="2" charset="0"/>
              </a:defRPr>
            </a:lvl1pPr>
            <a:lvl2pPr>
              <a:defRPr>
                <a:latin typeface="Neris Light" pitchFamily="2" charset="0"/>
              </a:defRPr>
            </a:lvl2pPr>
            <a:lvl3pPr>
              <a:defRPr>
                <a:latin typeface="Neris Light" pitchFamily="2" charset="0"/>
              </a:defRPr>
            </a:lvl3pPr>
            <a:lvl4pPr>
              <a:defRPr>
                <a:latin typeface="Neris Light" pitchFamily="2" charset="0"/>
              </a:defRPr>
            </a:lvl4pPr>
            <a:lvl5pPr>
              <a:defRPr>
                <a:latin typeface="Neris Light" pitchFamily="2" charset="0"/>
              </a:defRPr>
            </a:lvl5pPr>
          </a:lstStyle>
          <a:p>
            <a:pPr lvl="0"/>
            <a:r>
              <a:rPr lang="ru-RU" dirty="0"/>
              <a:t>Образец текста</a:t>
            </a:r>
          </a:p>
        </p:txBody>
      </p:sp>
      <p:sp>
        <p:nvSpPr>
          <p:cNvPr id="15" name="Заголовок 21">
            <a:extLst>
              <a:ext uri="{FF2B5EF4-FFF2-40B4-BE49-F238E27FC236}">
                <a16:creationId xmlns:a16="http://schemas.microsoft.com/office/drawing/2014/main" id="{250AB265-E178-B04C-A7DC-F0CEEFF6FBFD}"/>
              </a:ext>
            </a:extLst>
          </p:cNvPr>
          <p:cNvSpPr>
            <a:spLocks noGrp="1"/>
          </p:cNvSpPr>
          <p:nvPr userDrawn="1">
            <p:ph type="title" hasCustomPrompt="1"/>
          </p:nvPr>
        </p:nvSpPr>
        <p:spPr>
          <a:xfrm>
            <a:off x="763563" y="869700"/>
            <a:ext cx="3626986" cy="994174"/>
          </a:xfrm>
        </p:spPr>
        <p:txBody>
          <a:bodyPr>
            <a:noAutofit/>
          </a:bodyPr>
          <a:lstStyle>
            <a:lvl1pPr>
              <a:defRPr sz="2100" b="1" i="0">
                <a:latin typeface="Neris Black" pitchFamily="2" charset="0"/>
              </a:defRPr>
            </a:lvl1pPr>
          </a:lstStyle>
          <a:p>
            <a:r>
              <a:rPr lang="en-US" dirty="0"/>
              <a:t>Rounded</a:t>
            </a:r>
            <a:br>
              <a:rPr lang="en-US" dirty="0"/>
            </a:br>
            <a:r>
              <a:rPr lang="en-US" dirty="0"/>
              <a:t>Triangle</a:t>
            </a:r>
            <a:br>
              <a:rPr lang="en-US" dirty="0"/>
            </a:br>
            <a:r>
              <a:rPr lang="en-US" dirty="0"/>
              <a:t>Template</a:t>
            </a:r>
            <a:endParaRPr lang="ru-RU" dirty="0"/>
          </a:p>
        </p:txBody>
      </p:sp>
    </p:spTree>
    <p:extLst>
      <p:ext uri="{BB962C8B-B14F-4D97-AF65-F5344CB8AC3E}">
        <p14:creationId xmlns:p14="http://schemas.microsoft.com/office/powerpoint/2010/main" val="1864933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3_Пользовательский макет">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076DE8B3-BF70-EA47-82BD-EA270729254E}"/>
              </a:ext>
            </a:extLst>
          </p:cNvPr>
          <p:cNvSpPr>
            <a:spLocks noGrp="1"/>
          </p:cNvSpPr>
          <p:nvPr>
            <p:ph type="pic" sz="quarter" idx="10"/>
          </p:nvPr>
        </p:nvSpPr>
        <p:spPr>
          <a:xfrm>
            <a:off x="2" y="1763477"/>
            <a:ext cx="4144146" cy="1375515"/>
          </a:xfrm>
          <a:custGeom>
            <a:avLst/>
            <a:gdLst>
              <a:gd name="connsiteX0" fmla="*/ 0 w 5525528"/>
              <a:gd name="connsiteY0" fmla="*/ 0 h 1834024"/>
              <a:gd name="connsiteX1" fmla="*/ 5219851 w 5525528"/>
              <a:gd name="connsiteY1" fmla="*/ 0 h 1834024"/>
              <a:gd name="connsiteX2" fmla="*/ 5525528 w 5525528"/>
              <a:gd name="connsiteY2" fmla="*/ 305677 h 1834024"/>
              <a:gd name="connsiteX3" fmla="*/ 5525528 w 5525528"/>
              <a:gd name="connsiteY3" fmla="*/ 1528347 h 1834024"/>
              <a:gd name="connsiteX4" fmla="*/ 5219851 w 5525528"/>
              <a:gd name="connsiteY4" fmla="*/ 1834024 h 1834024"/>
              <a:gd name="connsiteX5" fmla="*/ 0 w 5525528"/>
              <a:gd name="connsiteY5" fmla="*/ 1834024 h 183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5528" h="1834024">
                <a:moveTo>
                  <a:pt x="0" y="0"/>
                </a:moveTo>
                <a:lnTo>
                  <a:pt x="5219851" y="0"/>
                </a:lnTo>
                <a:cubicBezTo>
                  <a:pt x="5388672" y="0"/>
                  <a:pt x="5525528" y="136856"/>
                  <a:pt x="5525528" y="305677"/>
                </a:cubicBezTo>
                <a:lnTo>
                  <a:pt x="5525528" y="1528347"/>
                </a:lnTo>
                <a:cubicBezTo>
                  <a:pt x="5525528" y="1697168"/>
                  <a:pt x="5388672" y="1834024"/>
                  <a:pt x="5219851" y="1834024"/>
                </a:cubicBezTo>
                <a:lnTo>
                  <a:pt x="0" y="1834024"/>
                </a:lnTo>
                <a:close/>
              </a:path>
            </a:pathLst>
          </a:custGeom>
        </p:spPr>
        <p:txBody>
          <a:bodyPr wrap="square">
            <a:noAutofit/>
          </a:bodyPr>
          <a:lstStyle/>
          <a:p>
            <a:endParaRPr lang="ru-RU"/>
          </a:p>
        </p:txBody>
      </p:sp>
    </p:spTree>
    <p:extLst>
      <p:ext uri="{BB962C8B-B14F-4D97-AF65-F5344CB8AC3E}">
        <p14:creationId xmlns:p14="http://schemas.microsoft.com/office/powerpoint/2010/main" val="39877449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Обложка 1">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0" rIns="55721" bIns="27860" numCol="1" spcCol="0" rtlCol="0" fromWordArt="0" anchor="ctr" anchorCtr="0" forceAA="0" compatLnSpc="1">
            <a:prstTxWarp prst="textNoShape">
              <a:avLst/>
            </a:prstTxWarp>
            <a:noAutofit/>
          </a:bodyPr>
          <a:lstStyle/>
          <a:p>
            <a:pPr marL="0" marR="0" lvl="0" indent="0" algn="ctr" defTabSz="557140" rtl="0" eaLnBrk="1" fontAlgn="auto" latinLnBrk="0" hangingPunct="1">
              <a:lnSpc>
                <a:spcPct val="100000"/>
              </a:lnSpc>
              <a:spcBef>
                <a:spcPts val="0"/>
              </a:spcBef>
              <a:spcAft>
                <a:spcPts val="0"/>
              </a:spcAft>
              <a:buClrTx/>
              <a:buSzTx/>
              <a:buFontTx/>
              <a:buNone/>
              <a:tabLst/>
              <a:defRPr/>
            </a:pPr>
            <a:endParaRPr kumimoji="0" lang="ru-RU" sz="1138" b="0" i="0" u="none" strike="noStrike" kern="1200" cap="none" spc="0" normalizeH="0" baseline="0" noProof="0">
              <a:ln>
                <a:noFill/>
              </a:ln>
              <a:solidFill>
                <a:prstClr val="white"/>
              </a:solidFill>
              <a:effectLst/>
              <a:uLnTx/>
              <a:uFillTx/>
              <a:latin typeface="Arial"/>
              <a:ea typeface="+mn-ea"/>
              <a:cs typeface="+mn-cs"/>
            </a:endParaRPr>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9144000" cy="257175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0" rIns="55721" bIns="27860" numCol="1" spcCol="0" rtlCol="0" fromWordArt="0" anchor="ctr" anchorCtr="0" forceAA="0" compatLnSpc="1">
            <a:prstTxWarp prst="textNoShape">
              <a:avLst/>
            </a:prstTxWarp>
            <a:noAutofit/>
          </a:bodyPr>
          <a:lstStyle/>
          <a:p>
            <a:pPr marL="0" marR="0" lvl="0" indent="0" algn="ctr" defTabSz="557140" rtl="0" eaLnBrk="1" fontAlgn="auto" latinLnBrk="0" hangingPunct="1">
              <a:lnSpc>
                <a:spcPct val="100000"/>
              </a:lnSpc>
              <a:spcBef>
                <a:spcPts val="0"/>
              </a:spcBef>
              <a:spcAft>
                <a:spcPts val="0"/>
              </a:spcAft>
              <a:buClrTx/>
              <a:buSzTx/>
              <a:buFontTx/>
              <a:buNone/>
              <a:tabLst/>
              <a:defRPr/>
            </a:pPr>
            <a:endParaRPr kumimoji="0" lang="ru-RU" sz="1138" b="0" i="0" u="none" strike="noStrike" kern="1200" cap="none" spc="0" normalizeH="0" baseline="0" noProof="0">
              <a:ln>
                <a:noFill/>
              </a:ln>
              <a:solidFill>
                <a:prstClr val="white"/>
              </a:solidFill>
              <a:effectLst/>
              <a:uLnTx/>
              <a:uFillTx/>
              <a:latin typeface="Arial"/>
              <a:ea typeface="+mn-ea"/>
              <a:cs typeface="+mn-cs"/>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882256" y="2847975"/>
            <a:ext cx="3046808" cy="1588294"/>
          </a:xfrm>
        </p:spPr>
        <p:txBody>
          <a:bodyPr/>
          <a:lstStyle>
            <a:lvl1pPr>
              <a:lnSpc>
                <a:spcPct val="100000"/>
              </a:lnSpc>
              <a:spcBef>
                <a:spcPts val="0"/>
              </a:spcBef>
              <a:defRPr sz="1463" cap="all" spc="19" baseline="0">
                <a:solidFill>
                  <a:schemeClr val="bg1"/>
                </a:solidFill>
              </a:defRPr>
            </a:lvl1pPr>
            <a:lvl2pPr>
              <a:defRPr sz="1463"/>
            </a:lvl2pPr>
            <a:lvl3pPr>
              <a:defRPr sz="1463"/>
            </a:lvl3pPr>
            <a:lvl4pPr>
              <a:defRPr sz="1463"/>
            </a:lvl4pPr>
            <a:lvl5pPr>
              <a:defRPr sz="1463"/>
            </a:lvl5pPr>
          </a:lstStyle>
          <a:p>
            <a:pPr lvl="0"/>
            <a:r>
              <a:rPr lang="ru-RU" dirty="0"/>
              <a:t>Заголовок раздела в несколько строк</a:t>
            </a:r>
          </a:p>
        </p:txBody>
      </p:sp>
      <p:pic>
        <p:nvPicPr>
          <p:cNvPr id="13" name="Рисунок 12">
            <a:extLst>
              <a:ext uri="{FF2B5EF4-FFF2-40B4-BE49-F238E27FC236}">
                <a16:creationId xmlns:a16="http://schemas.microsoft.com/office/drawing/2014/main" id="{61C94846-A41A-46A4-82FC-F70C44E9734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4572000" y="0"/>
            <a:ext cx="4572000" cy="5143500"/>
          </a:xfrm>
          <a:prstGeom prst="rect">
            <a:avLst/>
          </a:prstGeom>
        </p:spPr>
      </p:pic>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882256" y="4654176"/>
            <a:ext cx="3046808" cy="207148"/>
          </a:xfrm>
        </p:spPr>
        <p:txBody>
          <a:bodyPr anchor="b"/>
          <a:lstStyle>
            <a:lvl1pPr>
              <a:spcBef>
                <a:spcPts val="0"/>
              </a:spcBef>
              <a:defRPr sz="1138" cap="none" spc="19" baseline="0">
                <a:solidFill>
                  <a:schemeClr val="bg1"/>
                </a:solidFill>
              </a:defRPr>
            </a:lvl1pPr>
            <a:lvl2pPr>
              <a:defRPr sz="1463"/>
            </a:lvl2pPr>
            <a:lvl3pPr>
              <a:defRPr sz="1463"/>
            </a:lvl3pPr>
            <a:lvl4pPr>
              <a:defRPr sz="1463"/>
            </a:lvl4pPr>
            <a:lvl5pPr>
              <a:defRPr sz="1463"/>
            </a:lvl5pPr>
          </a:lstStyle>
          <a:p>
            <a:pPr lvl="0"/>
            <a:r>
              <a:rPr lang="en-US" dirty="0"/>
              <a:t>2017</a:t>
            </a:r>
            <a:r>
              <a:rPr lang="ru-RU" dirty="0"/>
              <a:t> г.</a:t>
            </a:r>
          </a:p>
        </p:txBody>
      </p:sp>
      <p:pic>
        <p:nvPicPr>
          <p:cNvPr id="9" name="Рисунок 8">
            <a:extLst>
              <a:ext uri="{FF2B5EF4-FFF2-40B4-BE49-F238E27FC236}">
                <a16:creationId xmlns:a16="http://schemas.microsoft.com/office/drawing/2014/main" id="{1FF4B885-5B69-4FE3-925A-37317C9E4C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798" y="323855"/>
            <a:ext cx="1805614" cy="447409"/>
          </a:xfrm>
          <a:prstGeom prst="rect">
            <a:avLst/>
          </a:prstGeom>
        </p:spPr>
      </p:pic>
    </p:spTree>
    <p:extLst>
      <p:ext uri="{BB962C8B-B14F-4D97-AF65-F5344CB8AC3E}">
        <p14:creationId xmlns:p14="http://schemas.microsoft.com/office/powerpoint/2010/main" val="19824707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000000"/>
                </a:solidFill>
              </a:defRPr>
            </a:lvl1pPr>
          </a:lstStyle>
          <a:p>
            <a:r>
              <a:rPr lang="ru-RU" dirty="0"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омер слайда 5"/>
          <p:cNvSpPr>
            <a:spLocks noGrp="1"/>
          </p:cNvSpPr>
          <p:nvPr>
            <p:ph type="sldNum" sz="quarter" idx="12"/>
          </p:nvPr>
        </p:nvSpPr>
        <p:spPr/>
        <p:txBody>
          <a:bodyPr/>
          <a:lstStyle/>
          <a:p>
            <a:fld id="{2EC4EB27-9ADE-42C2-9A98-47F5822B2EE7}" type="slidenum">
              <a:rPr lang="ru-RU" smtClean="0"/>
              <a:pPr/>
              <a:t>‹#›</a:t>
            </a:fld>
            <a:endParaRPr lang="ru-RU"/>
          </a:p>
        </p:txBody>
      </p:sp>
      <p:sp>
        <p:nvSpPr>
          <p:cNvPr id="10" name="Text Placeholder 8"/>
          <p:cNvSpPr>
            <a:spLocks noGrp="1"/>
          </p:cNvSpPr>
          <p:nvPr>
            <p:ph type="body" sz="quarter" idx="13" hasCustomPrompt="1"/>
          </p:nvPr>
        </p:nvSpPr>
        <p:spPr>
          <a:xfrm>
            <a:off x="2528437" y="252286"/>
            <a:ext cx="2676525" cy="391298"/>
          </a:xfrm>
        </p:spPr>
        <p:txBody>
          <a:bodyPr anchor="ctr">
            <a:normAutofit/>
          </a:bodyPr>
          <a:lstStyle>
            <a:lvl1pPr marL="0" indent="0">
              <a:buNone/>
              <a:defRPr sz="450" cap="all" baseline="0"/>
            </a:lvl1pPr>
          </a:lstStyle>
          <a:p>
            <a:pPr lvl="0"/>
            <a:r>
              <a:rPr lang="ru-RU" dirty="0" smtClean="0"/>
              <a:t>Название раздела</a:t>
            </a:r>
            <a:endParaRPr lang="en-US" dirty="0"/>
          </a:p>
        </p:txBody>
      </p:sp>
    </p:spTree>
    <p:extLst>
      <p:ext uri="{BB962C8B-B14F-4D97-AF65-F5344CB8AC3E}">
        <p14:creationId xmlns:p14="http://schemas.microsoft.com/office/powerpoint/2010/main" val="3053405168"/>
      </p:ext>
    </p:extLst>
  </p:cSld>
  <p:clrMapOvr>
    <a:masterClrMapping/>
  </p:clrMapOvr>
  <p:transition spd="slow">
    <p:push di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rgbClr val="000000"/>
                </a:solidFill>
              </a:defRPr>
            </a:lvl1pPr>
          </a:lstStyle>
          <a:p>
            <a:r>
              <a:rPr lang="ru-RU" dirty="0"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омер слайда 5"/>
          <p:cNvSpPr>
            <a:spLocks noGrp="1"/>
          </p:cNvSpPr>
          <p:nvPr>
            <p:ph type="sldNum" sz="quarter" idx="12"/>
          </p:nvPr>
        </p:nvSpPr>
        <p:spPr/>
        <p:txBody>
          <a:bodyPr/>
          <a:lstStyle/>
          <a:p>
            <a:fld id="{2EC4EB27-9ADE-42C2-9A98-47F5822B2EE7}" type="slidenum">
              <a:rPr lang="ru-RU" smtClean="0"/>
              <a:pPr/>
              <a:t>‹#›</a:t>
            </a:fld>
            <a:endParaRPr lang="ru-RU"/>
          </a:p>
        </p:txBody>
      </p:sp>
      <p:sp>
        <p:nvSpPr>
          <p:cNvPr id="10" name="Text Placeholder 8"/>
          <p:cNvSpPr>
            <a:spLocks noGrp="1"/>
          </p:cNvSpPr>
          <p:nvPr>
            <p:ph type="body" sz="quarter" idx="13" hasCustomPrompt="1"/>
          </p:nvPr>
        </p:nvSpPr>
        <p:spPr>
          <a:xfrm>
            <a:off x="2528437" y="252286"/>
            <a:ext cx="2676525" cy="391298"/>
          </a:xfrm>
        </p:spPr>
        <p:txBody>
          <a:bodyPr anchor="ctr">
            <a:normAutofit/>
          </a:bodyPr>
          <a:lstStyle>
            <a:lvl1pPr marL="0" indent="0">
              <a:buNone/>
              <a:defRPr sz="450" cap="all" baseline="0"/>
            </a:lvl1pPr>
          </a:lstStyle>
          <a:p>
            <a:pPr lvl="0"/>
            <a:r>
              <a:rPr lang="ru-RU" dirty="0" smtClean="0"/>
              <a:t>Название раздела</a:t>
            </a:r>
            <a:endParaRPr lang="en-US" dirty="0"/>
          </a:p>
        </p:txBody>
      </p:sp>
    </p:spTree>
    <p:extLst>
      <p:ext uri="{BB962C8B-B14F-4D97-AF65-F5344CB8AC3E}">
        <p14:creationId xmlns:p14="http://schemas.microsoft.com/office/powerpoint/2010/main" val="3236025004"/>
      </p:ext>
    </p:extLst>
  </p:cSld>
  <p:clrMapOvr>
    <a:masterClrMapping/>
  </p:clrMapOvr>
  <p:transition spd="slow">
    <p:push dir="u"/>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Обложка 1">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3095"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9144000" cy="257175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3095"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882255" y="2847975"/>
            <a:ext cx="3046808" cy="1588294"/>
          </a:xfrm>
        </p:spPr>
        <p:txBody>
          <a:bodyPr/>
          <a:lstStyle>
            <a:lvl1pPr>
              <a:lnSpc>
                <a:spcPct val="100000"/>
              </a:lnSpc>
              <a:spcBef>
                <a:spcPts val="0"/>
              </a:spcBef>
              <a:defRPr sz="1800" cap="all" spc="23" baseline="0">
                <a:solidFill>
                  <a:schemeClr val="bg1"/>
                </a:solidFill>
              </a:defRPr>
            </a:lvl1pPr>
            <a:lvl2pPr>
              <a:defRPr sz="1800"/>
            </a:lvl2pPr>
            <a:lvl3pPr>
              <a:defRPr sz="1800"/>
            </a:lvl3pPr>
            <a:lvl4pPr>
              <a:defRPr sz="1800"/>
            </a:lvl4pPr>
            <a:lvl5pPr>
              <a:defRPr sz="1800"/>
            </a:lvl5pPr>
          </a:lstStyle>
          <a:p>
            <a:pPr lvl="0"/>
            <a:r>
              <a:rPr lang="ru-RU" dirty="0"/>
              <a:t>Заголовок раздела в несколько строк</a:t>
            </a:r>
          </a:p>
        </p:txBody>
      </p:sp>
      <p:pic>
        <p:nvPicPr>
          <p:cNvPr id="13" name="Рисунок 12">
            <a:extLst>
              <a:ext uri="{FF2B5EF4-FFF2-40B4-BE49-F238E27FC236}">
                <a16:creationId xmlns:a16="http://schemas.microsoft.com/office/drawing/2014/main" id="{61C94846-A41A-46A4-82FC-F70C44E9734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7112"/>
          <a:stretch/>
        </p:blipFill>
        <p:spPr>
          <a:xfrm>
            <a:off x="4572000" y="0"/>
            <a:ext cx="4572000" cy="5143500"/>
          </a:xfrm>
          <a:prstGeom prst="rect">
            <a:avLst/>
          </a:prstGeom>
        </p:spPr>
      </p:pic>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882255" y="4654175"/>
            <a:ext cx="3046808" cy="207148"/>
          </a:xfrm>
        </p:spPr>
        <p:txBody>
          <a:bodyPr anchor="b"/>
          <a:lstStyle>
            <a:lvl1pPr>
              <a:spcBef>
                <a:spcPts val="0"/>
              </a:spcBef>
              <a:defRPr sz="1350" cap="none" spc="23" baseline="0">
                <a:solidFill>
                  <a:schemeClr val="bg1"/>
                </a:solidFill>
              </a:defRPr>
            </a:lvl1pPr>
            <a:lvl2pPr>
              <a:defRPr sz="1800"/>
            </a:lvl2pPr>
            <a:lvl3pPr>
              <a:defRPr sz="1800"/>
            </a:lvl3pPr>
            <a:lvl4pPr>
              <a:defRPr sz="1800"/>
            </a:lvl4pPr>
            <a:lvl5pPr>
              <a:defRPr sz="1800"/>
            </a:lvl5pPr>
          </a:lstStyle>
          <a:p>
            <a:pPr lvl="0"/>
            <a:r>
              <a:rPr lang="en-US" dirty="0"/>
              <a:t>2017</a:t>
            </a:r>
            <a:r>
              <a:rPr lang="ru-RU" dirty="0"/>
              <a:t> г.</a:t>
            </a:r>
          </a:p>
        </p:txBody>
      </p:sp>
      <p:pic>
        <p:nvPicPr>
          <p:cNvPr id="9" name="Рисунок 8">
            <a:extLst>
              <a:ext uri="{FF2B5EF4-FFF2-40B4-BE49-F238E27FC236}">
                <a16:creationId xmlns:a16="http://schemas.microsoft.com/office/drawing/2014/main" id="{1FF4B885-5B69-4FE3-925A-37317C9E4C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798" y="323850"/>
            <a:ext cx="1805614" cy="447409"/>
          </a:xfrm>
          <a:prstGeom prst="rect">
            <a:avLst/>
          </a:prstGeom>
        </p:spPr>
      </p:pic>
    </p:spTree>
    <p:extLst>
      <p:ext uri="{BB962C8B-B14F-4D97-AF65-F5344CB8AC3E}">
        <p14:creationId xmlns:p14="http://schemas.microsoft.com/office/powerpoint/2010/main" val="27280254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Обложка 2">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3095"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9144000" cy="2571750"/>
          </a:xfrm>
          <a:prstGeom prst="rect">
            <a:avLst/>
          </a:prstGeom>
          <a:gradFill>
            <a:gsLst>
              <a:gs pos="100000">
                <a:schemeClr val="accent6"/>
              </a:gs>
              <a:gs pos="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3095"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882255" y="2847975"/>
            <a:ext cx="3046808" cy="1588294"/>
          </a:xfrm>
        </p:spPr>
        <p:txBody>
          <a:bodyPr/>
          <a:lstStyle>
            <a:lvl1pPr>
              <a:lnSpc>
                <a:spcPct val="100000"/>
              </a:lnSpc>
              <a:spcBef>
                <a:spcPts val="0"/>
              </a:spcBef>
              <a:defRPr sz="1800" cap="all" spc="23" baseline="0">
                <a:solidFill>
                  <a:schemeClr val="bg1"/>
                </a:solidFill>
              </a:defRPr>
            </a:lvl1pPr>
            <a:lvl2pPr>
              <a:defRPr sz="1800"/>
            </a:lvl2pPr>
            <a:lvl3pPr>
              <a:defRPr sz="1800"/>
            </a:lvl3pPr>
            <a:lvl4pPr>
              <a:defRPr sz="1800"/>
            </a:lvl4pPr>
            <a:lvl5pPr>
              <a:defRPr sz="18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882255" y="4654175"/>
            <a:ext cx="3046808" cy="207148"/>
          </a:xfrm>
        </p:spPr>
        <p:txBody>
          <a:bodyPr anchor="b"/>
          <a:lstStyle>
            <a:lvl1pPr>
              <a:spcBef>
                <a:spcPts val="0"/>
              </a:spcBef>
              <a:defRPr sz="1350" cap="none" spc="23" baseline="0">
                <a:solidFill>
                  <a:schemeClr val="bg1"/>
                </a:solidFill>
              </a:defRPr>
            </a:lvl1pPr>
            <a:lvl2pPr>
              <a:defRPr sz="1800"/>
            </a:lvl2pPr>
            <a:lvl3pPr>
              <a:defRPr sz="1800"/>
            </a:lvl3pPr>
            <a:lvl4pPr>
              <a:defRPr sz="1800"/>
            </a:lvl4pPr>
            <a:lvl5pPr>
              <a:defRPr sz="1800"/>
            </a:lvl5pPr>
          </a:lstStyle>
          <a:p>
            <a:pPr lvl="0"/>
            <a:r>
              <a:rPr lang="en-US" dirty="0"/>
              <a:t>2017</a:t>
            </a:r>
            <a:r>
              <a:rPr lang="ru-RU" dirty="0"/>
              <a:t> г.</a:t>
            </a:r>
          </a:p>
        </p:txBody>
      </p:sp>
      <p:pic>
        <p:nvPicPr>
          <p:cNvPr id="3" name="Рисунок 2">
            <a:extLst>
              <a:ext uri="{FF2B5EF4-FFF2-40B4-BE49-F238E27FC236}">
                <a16:creationId xmlns:a16="http://schemas.microsoft.com/office/drawing/2014/main" id="{6D5B71E1-4C95-4E0E-82AA-C4C2E1DAE7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8757" r="18281"/>
          <a:stretch/>
        </p:blipFill>
        <p:spPr>
          <a:xfrm>
            <a:off x="4572000" y="0"/>
            <a:ext cx="4572000" cy="5143500"/>
          </a:xfrm>
          <a:prstGeom prst="rect">
            <a:avLst/>
          </a:prstGeom>
        </p:spPr>
      </p:pic>
      <p:pic>
        <p:nvPicPr>
          <p:cNvPr id="8" name="Рисунок 7">
            <a:extLst>
              <a:ext uri="{FF2B5EF4-FFF2-40B4-BE49-F238E27FC236}">
                <a16:creationId xmlns:a16="http://schemas.microsoft.com/office/drawing/2014/main" id="{475B42C9-D670-446A-9583-BD5571714E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798" y="323850"/>
            <a:ext cx="1805614" cy="447409"/>
          </a:xfrm>
          <a:prstGeom prst="rect">
            <a:avLst/>
          </a:prstGeom>
        </p:spPr>
      </p:pic>
    </p:spTree>
    <p:extLst>
      <p:ext uri="{BB962C8B-B14F-4D97-AF65-F5344CB8AC3E}">
        <p14:creationId xmlns:p14="http://schemas.microsoft.com/office/powerpoint/2010/main" val="4260639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Обложка 3">
    <p:spTree>
      <p:nvGrpSpPr>
        <p:cNvPr id="1" name=""/>
        <p:cNvGrpSpPr/>
        <p:nvPr/>
      </p:nvGrpSpPr>
      <p:grpSpPr>
        <a:xfrm>
          <a:off x="0" y="0"/>
          <a:ext cx="0" cy="0"/>
          <a:chOff x="0" y="0"/>
          <a:chExt cx="0" cy="0"/>
        </a:xfrm>
      </p:grpSpPr>
      <p:sp>
        <p:nvSpPr>
          <p:cNvPr id="9" name="Прямоугольник 5">
            <a:extLst>
              <a:ext uri="{FF2B5EF4-FFF2-40B4-BE49-F238E27FC236}">
                <a16:creationId xmlns:a16="http://schemas.microsoft.com/office/drawing/2014/main" id="{34CC37E1-89DB-F54C-A285-B011317DB0C4}"/>
              </a:ext>
            </a:extLst>
          </p:cNvPr>
          <p:cNvSpPr/>
          <p:nvPr userDrawn="1"/>
        </p:nvSpPr>
        <p:spPr>
          <a:xfrm>
            <a:off x="0" y="0"/>
            <a:ext cx="9144000" cy="2571750"/>
          </a:xfrm>
          <a:prstGeom prst="rect">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3095"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3095"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882255" y="2847975"/>
            <a:ext cx="3046808" cy="1588294"/>
          </a:xfrm>
        </p:spPr>
        <p:txBody>
          <a:bodyPr/>
          <a:lstStyle>
            <a:lvl1pPr>
              <a:lnSpc>
                <a:spcPct val="100000"/>
              </a:lnSpc>
              <a:spcBef>
                <a:spcPts val="0"/>
              </a:spcBef>
              <a:defRPr sz="1800" cap="all" spc="23" baseline="0">
                <a:solidFill>
                  <a:schemeClr val="bg1"/>
                </a:solidFill>
              </a:defRPr>
            </a:lvl1pPr>
            <a:lvl2pPr>
              <a:defRPr sz="1800"/>
            </a:lvl2pPr>
            <a:lvl3pPr>
              <a:defRPr sz="1800"/>
            </a:lvl3pPr>
            <a:lvl4pPr>
              <a:defRPr sz="1800"/>
            </a:lvl4pPr>
            <a:lvl5pPr>
              <a:defRPr sz="18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882255" y="4654175"/>
            <a:ext cx="3046808" cy="207148"/>
          </a:xfrm>
        </p:spPr>
        <p:txBody>
          <a:bodyPr anchor="b"/>
          <a:lstStyle>
            <a:lvl1pPr>
              <a:spcBef>
                <a:spcPts val="0"/>
              </a:spcBef>
              <a:defRPr sz="1350" cap="none" spc="23" baseline="0">
                <a:solidFill>
                  <a:schemeClr val="bg1"/>
                </a:solidFill>
              </a:defRPr>
            </a:lvl1pPr>
            <a:lvl2pPr>
              <a:defRPr sz="1800"/>
            </a:lvl2pPr>
            <a:lvl3pPr>
              <a:defRPr sz="1800"/>
            </a:lvl3pPr>
            <a:lvl4pPr>
              <a:defRPr sz="1800"/>
            </a:lvl4pPr>
            <a:lvl5pPr>
              <a:defRPr sz="1800"/>
            </a:lvl5pPr>
          </a:lstStyle>
          <a:p>
            <a:pPr lvl="0"/>
            <a:r>
              <a:rPr lang="en-US" dirty="0"/>
              <a:t>2017</a:t>
            </a:r>
            <a:r>
              <a:rPr lang="ru-RU" dirty="0"/>
              <a:t> г.</a:t>
            </a:r>
          </a:p>
        </p:txBody>
      </p:sp>
      <p:pic>
        <p:nvPicPr>
          <p:cNvPr id="3" name="Рисунок 2">
            <a:extLst>
              <a:ext uri="{FF2B5EF4-FFF2-40B4-BE49-F238E27FC236}">
                <a16:creationId xmlns:a16="http://schemas.microsoft.com/office/drawing/2014/main" id="{6D5B71E1-4C95-4E0E-82AA-C4C2E1DAE7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8757" r="18281"/>
          <a:stretch/>
        </p:blipFill>
        <p:spPr>
          <a:xfrm>
            <a:off x="4572000" y="0"/>
            <a:ext cx="4572000" cy="5143500"/>
          </a:xfrm>
          <a:prstGeom prst="rect">
            <a:avLst/>
          </a:prstGeom>
        </p:spPr>
      </p:pic>
      <p:pic>
        <p:nvPicPr>
          <p:cNvPr id="8" name="Рисунок 7">
            <a:extLst>
              <a:ext uri="{FF2B5EF4-FFF2-40B4-BE49-F238E27FC236}">
                <a16:creationId xmlns:a16="http://schemas.microsoft.com/office/drawing/2014/main" id="{475B42C9-D670-446A-9583-BD5571714E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798" y="323850"/>
            <a:ext cx="1805614" cy="447409"/>
          </a:xfrm>
          <a:prstGeom prst="rect">
            <a:avLst/>
          </a:prstGeom>
        </p:spPr>
      </p:pic>
    </p:spTree>
    <p:extLst>
      <p:ext uri="{BB962C8B-B14F-4D97-AF65-F5344CB8AC3E}">
        <p14:creationId xmlns:p14="http://schemas.microsoft.com/office/powerpoint/2010/main" val="28350323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Обложка 4">
    <p:spTree>
      <p:nvGrpSpPr>
        <p:cNvPr id="1" name=""/>
        <p:cNvGrpSpPr/>
        <p:nvPr/>
      </p:nvGrpSpPr>
      <p:grpSpPr>
        <a:xfrm>
          <a:off x="0" y="0"/>
          <a:ext cx="0" cy="0"/>
          <a:chOff x="0" y="0"/>
          <a:chExt cx="0" cy="0"/>
        </a:xfrm>
      </p:grpSpPr>
      <p:sp>
        <p:nvSpPr>
          <p:cNvPr id="7" name="Прямоугольник 5">
            <a:extLst>
              <a:ext uri="{FF2B5EF4-FFF2-40B4-BE49-F238E27FC236}">
                <a16:creationId xmlns:a16="http://schemas.microsoft.com/office/drawing/2014/main" id="{868D1A79-0555-C24E-AC19-8597029C75B0}"/>
              </a:ext>
            </a:extLst>
          </p:cNvPr>
          <p:cNvSpPr/>
          <p:nvPr userDrawn="1"/>
        </p:nvSpPr>
        <p:spPr>
          <a:xfrm>
            <a:off x="0" y="0"/>
            <a:ext cx="9144000" cy="257175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3095"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3095"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4652962" y="2847975"/>
            <a:ext cx="3444479" cy="1588294"/>
          </a:xfrm>
        </p:spPr>
        <p:txBody>
          <a:bodyPr/>
          <a:lstStyle>
            <a:lvl1pPr>
              <a:lnSpc>
                <a:spcPct val="100000"/>
              </a:lnSpc>
              <a:spcBef>
                <a:spcPts val="0"/>
              </a:spcBef>
              <a:defRPr sz="2100" cap="all" spc="23" baseline="0">
                <a:solidFill>
                  <a:schemeClr val="bg1"/>
                </a:solidFill>
              </a:defRPr>
            </a:lvl1pPr>
            <a:lvl2pPr>
              <a:defRPr sz="1800"/>
            </a:lvl2pPr>
            <a:lvl3pPr>
              <a:defRPr sz="1800"/>
            </a:lvl3pPr>
            <a:lvl4pPr>
              <a:defRPr sz="1800"/>
            </a:lvl4pPr>
            <a:lvl5pPr>
              <a:defRPr sz="18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4652962" y="4654175"/>
            <a:ext cx="3444479" cy="207148"/>
          </a:xfrm>
        </p:spPr>
        <p:txBody>
          <a:bodyPr anchor="b"/>
          <a:lstStyle>
            <a:lvl1pPr>
              <a:spcBef>
                <a:spcPts val="0"/>
              </a:spcBef>
              <a:defRPr sz="1350" cap="none" spc="23" baseline="0">
                <a:solidFill>
                  <a:schemeClr val="bg1"/>
                </a:solidFill>
              </a:defRPr>
            </a:lvl1pPr>
            <a:lvl2pPr>
              <a:defRPr sz="1800"/>
            </a:lvl2pPr>
            <a:lvl3pPr>
              <a:defRPr sz="1800"/>
            </a:lvl3pPr>
            <a:lvl4pPr>
              <a:defRPr sz="1800"/>
            </a:lvl4pPr>
            <a:lvl5pPr>
              <a:defRPr sz="1800"/>
            </a:lvl5pPr>
          </a:lstStyle>
          <a:p>
            <a:pPr lvl="0"/>
            <a:r>
              <a:rPr lang="en-US" dirty="0"/>
              <a:t>2017 </a:t>
            </a:r>
            <a:r>
              <a:rPr lang="ru-RU" dirty="0"/>
              <a:t>г.</a:t>
            </a:r>
          </a:p>
        </p:txBody>
      </p:sp>
      <p:pic>
        <p:nvPicPr>
          <p:cNvPr id="8" name="Рисунок 7">
            <a:extLst>
              <a:ext uri="{FF2B5EF4-FFF2-40B4-BE49-F238E27FC236}">
                <a16:creationId xmlns:a16="http://schemas.microsoft.com/office/drawing/2014/main" id="{5B0CCE6C-1C13-42E8-8E94-10A9B14A53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159" y="323850"/>
            <a:ext cx="2728793" cy="676161"/>
          </a:xfrm>
          <a:prstGeom prst="rect">
            <a:avLst/>
          </a:prstGeom>
        </p:spPr>
      </p:pic>
    </p:spTree>
    <p:extLst>
      <p:ext uri="{BB962C8B-B14F-4D97-AF65-F5344CB8AC3E}">
        <p14:creationId xmlns:p14="http://schemas.microsoft.com/office/powerpoint/2010/main" val="2100619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в 3 колонк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pPr defTabSz="685732">
              <a:defRPr/>
            </a:pPr>
            <a:r>
              <a:rPr lang="ru-RU" smtClean="0">
                <a:solidFill>
                  <a:srgbClr val="888A8D"/>
                </a:solidFill>
              </a:rPr>
              <a:t>Колонтитул раздела или подраздела</a:t>
            </a:r>
            <a:endParaRPr lang="ru-RU">
              <a:solidFill>
                <a:srgbClr val="888A8D"/>
              </a:solidFill>
            </a:endParaRP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pPr defTabSz="685732">
              <a:defRPr/>
            </a:pPr>
            <a:fld id="{10AA99AE-6A35-4C1E-8082-A4A87B5CA521}" type="slidenum">
              <a:rPr lang="ru-RU" smtClean="0">
                <a:solidFill>
                  <a:srgbClr val="888A8D"/>
                </a:solidFill>
              </a:rPr>
              <a:pPr defTabSz="685732">
                <a:defRPr/>
              </a:pPr>
              <a:t>‹#›</a:t>
            </a:fld>
            <a:endParaRPr lang="ru-RU">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325045" y="3706578"/>
            <a:ext cx="2707481" cy="1111882"/>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 name="Рисунок 9">
            <a:extLst>
              <a:ext uri="{FF2B5EF4-FFF2-40B4-BE49-F238E27FC236}">
                <a16:creationId xmlns:a16="http://schemas.microsoft.com/office/drawing/2014/main" id="{E8D4A6F7-58EA-4D29-AE28-88336ABCCFAB}"/>
              </a:ext>
            </a:extLst>
          </p:cNvPr>
          <p:cNvSpPr>
            <a:spLocks noGrp="1"/>
          </p:cNvSpPr>
          <p:nvPr>
            <p:ph type="pic" sz="quarter" idx="14"/>
          </p:nvPr>
        </p:nvSpPr>
        <p:spPr>
          <a:xfrm>
            <a:off x="325046" y="1478758"/>
            <a:ext cx="2707479" cy="2050256"/>
          </a:xfrm>
          <a:solidFill>
            <a:schemeClr val="bg2"/>
          </a:solidFill>
        </p:spPr>
        <p:txBody>
          <a:bodyPr>
            <a:noAutofit/>
          </a:bodyPr>
          <a:lstStyle/>
          <a:p>
            <a:endParaRPr lang="ru-RU"/>
          </a:p>
        </p:txBody>
      </p:sp>
      <p:sp>
        <p:nvSpPr>
          <p:cNvPr id="11" name="Текст 7">
            <a:extLst>
              <a:ext uri="{FF2B5EF4-FFF2-40B4-BE49-F238E27FC236}">
                <a16:creationId xmlns:a16="http://schemas.microsoft.com/office/drawing/2014/main" id="{DCBD97CA-2B21-43E5-B3A6-4E3A6887B720}"/>
              </a:ext>
            </a:extLst>
          </p:cNvPr>
          <p:cNvSpPr>
            <a:spLocks noGrp="1"/>
          </p:cNvSpPr>
          <p:nvPr>
            <p:ph type="body" sz="quarter" idx="15"/>
          </p:nvPr>
        </p:nvSpPr>
        <p:spPr>
          <a:xfrm>
            <a:off x="3209927" y="3706578"/>
            <a:ext cx="2725341" cy="1111882"/>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2" name="Рисунок 9">
            <a:extLst>
              <a:ext uri="{FF2B5EF4-FFF2-40B4-BE49-F238E27FC236}">
                <a16:creationId xmlns:a16="http://schemas.microsoft.com/office/drawing/2014/main" id="{9BB48594-CDF5-4760-829E-7067E397D546}"/>
              </a:ext>
            </a:extLst>
          </p:cNvPr>
          <p:cNvSpPr>
            <a:spLocks noGrp="1"/>
          </p:cNvSpPr>
          <p:nvPr>
            <p:ph type="pic" sz="quarter" idx="16"/>
          </p:nvPr>
        </p:nvSpPr>
        <p:spPr>
          <a:xfrm>
            <a:off x="3209928" y="1478758"/>
            <a:ext cx="2725338" cy="2050256"/>
          </a:xfrm>
          <a:solidFill>
            <a:schemeClr val="bg2"/>
          </a:solidFill>
        </p:spPr>
        <p:txBody>
          <a:bodyPr>
            <a:noAutofit/>
          </a:bodyPr>
          <a:lstStyle/>
          <a:p>
            <a:endParaRPr lang="ru-RU"/>
          </a:p>
        </p:txBody>
      </p:sp>
      <p:sp>
        <p:nvSpPr>
          <p:cNvPr id="13" name="Текст 7">
            <a:extLst>
              <a:ext uri="{FF2B5EF4-FFF2-40B4-BE49-F238E27FC236}">
                <a16:creationId xmlns:a16="http://schemas.microsoft.com/office/drawing/2014/main" id="{8EDE3255-D331-473E-9F80-45DF45BC78A0}"/>
              </a:ext>
            </a:extLst>
          </p:cNvPr>
          <p:cNvSpPr>
            <a:spLocks noGrp="1"/>
          </p:cNvSpPr>
          <p:nvPr>
            <p:ph type="body" sz="quarter" idx="17"/>
          </p:nvPr>
        </p:nvSpPr>
        <p:spPr>
          <a:xfrm>
            <a:off x="6093617" y="3706578"/>
            <a:ext cx="2725341" cy="1111882"/>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4" name="Рисунок 9">
            <a:extLst>
              <a:ext uri="{FF2B5EF4-FFF2-40B4-BE49-F238E27FC236}">
                <a16:creationId xmlns:a16="http://schemas.microsoft.com/office/drawing/2014/main" id="{988FBD5B-1F8B-4DA1-9167-A98867F784DD}"/>
              </a:ext>
            </a:extLst>
          </p:cNvPr>
          <p:cNvSpPr>
            <a:spLocks noGrp="1"/>
          </p:cNvSpPr>
          <p:nvPr>
            <p:ph type="pic" sz="quarter" idx="18"/>
          </p:nvPr>
        </p:nvSpPr>
        <p:spPr>
          <a:xfrm>
            <a:off x="6093618" y="1478758"/>
            <a:ext cx="2725338" cy="2050256"/>
          </a:xfrm>
          <a:solidFill>
            <a:schemeClr val="bg2"/>
          </a:solidFill>
        </p:spPr>
        <p:txBody>
          <a:bodyPr>
            <a:noAutofit/>
          </a:bodyPr>
          <a:lstStyle/>
          <a:p>
            <a:endParaRPr lang="ru-RU"/>
          </a:p>
        </p:txBody>
      </p:sp>
    </p:spTree>
    <p:extLst>
      <p:ext uri="{BB962C8B-B14F-4D97-AF65-F5344CB8AC3E}">
        <p14:creationId xmlns:p14="http://schemas.microsoft.com/office/powerpoint/2010/main" val="119059492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Обложка 5">
    <p:spTree>
      <p:nvGrpSpPr>
        <p:cNvPr id="1" name=""/>
        <p:cNvGrpSpPr/>
        <p:nvPr/>
      </p:nvGrpSpPr>
      <p:grpSpPr>
        <a:xfrm>
          <a:off x="0" y="0"/>
          <a:ext cx="0" cy="0"/>
          <a:chOff x="0" y="0"/>
          <a:chExt cx="0" cy="0"/>
        </a:xfrm>
      </p:grpSpPr>
      <p:sp>
        <p:nvSpPr>
          <p:cNvPr id="7" name="Прямоугольник 5">
            <a:extLst>
              <a:ext uri="{FF2B5EF4-FFF2-40B4-BE49-F238E27FC236}">
                <a16:creationId xmlns:a16="http://schemas.microsoft.com/office/drawing/2014/main" id="{20E5DCE5-DCC6-9D49-9FD7-9D01D8772A13}"/>
              </a:ext>
            </a:extLst>
          </p:cNvPr>
          <p:cNvSpPr/>
          <p:nvPr userDrawn="1"/>
        </p:nvSpPr>
        <p:spPr>
          <a:xfrm>
            <a:off x="0" y="0"/>
            <a:ext cx="9144000" cy="2571750"/>
          </a:xfrm>
          <a:prstGeom prst="rect">
            <a:avLst/>
          </a:prstGeom>
          <a:gradFill>
            <a:gsLst>
              <a:gs pos="100000">
                <a:schemeClr val="accent6"/>
              </a:gs>
              <a:gs pos="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3095"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3095"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4652962" y="2847975"/>
            <a:ext cx="3444479" cy="1588294"/>
          </a:xfrm>
        </p:spPr>
        <p:txBody>
          <a:bodyPr/>
          <a:lstStyle>
            <a:lvl1pPr>
              <a:lnSpc>
                <a:spcPct val="100000"/>
              </a:lnSpc>
              <a:spcBef>
                <a:spcPts val="0"/>
              </a:spcBef>
              <a:defRPr sz="2100" cap="all" spc="23" baseline="0">
                <a:solidFill>
                  <a:schemeClr val="bg1"/>
                </a:solidFill>
              </a:defRPr>
            </a:lvl1pPr>
            <a:lvl2pPr>
              <a:defRPr sz="1800"/>
            </a:lvl2pPr>
            <a:lvl3pPr>
              <a:defRPr sz="1800"/>
            </a:lvl3pPr>
            <a:lvl4pPr>
              <a:defRPr sz="1800"/>
            </a:lvl4pPr>
            <a:lvl5pPr>
              <a:defRPr sz="18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4652962" y="4654175"/>
            <a:ext cx="3444479" cy="207148"/>
          </a:xfrm>
        </p:spPr>
        <p:txBody>
          <a:bodyPr anchor="b"/>
          <a:lstStyle>
            <a:lvl1pPr>
              <a:spcBef>
                <a:spcPts val="0"/>
              </a:spcBef>
              <a:defRPr sz="1350" cap="none" spc="23" baseline="0">
                <a:solidFill>
                  <a:schemeClr val="bg1"/>
                </a:solidFill>
              </a:defRPr>
            </a:lvl1pPr>
            <a:lvl2pPr>
              <a:defRPr sz="1800"/>
            </a:lvl2pPr>
            <a:lvl3pPr>
              <a:defRPr sz="1800"/>
            </a:lvl3pPr>
            <a:lvl4pPr>
              <a:defRPr sz="1800"/>
            </a:lvl4pPr>
            <a:lvl5pPr>
              <a:defRPr sz="1800"/>
            </a:lvl5pPr>
          </a:lstStyle>
          <a:p>
            <a:pPr lvl="0"/>
            <a:r>
              <a:rPr lang="en-US" dirty="0"/>
              <a:t>2017 </a:t>
            </a:r>
            <a:r>
              <a:rPr lang="ru-RU" dirty="0"/>
              <a:t>г.</a:t>
            </a:r>
          </a:p>
        </p:txBody>
      </p:sp>
      <p:pic>
        <p:nvPicPr>
          <p:cNvPr id="8" name="Рисунок 7">
            <a:extLst>
              <a:ext uri="{FF2B5EF4-FFF2-40B4-BE49-F238E27FC236}">
                <a16:creationId xmlns:a16="http://schemas.microsoft.com/office/drawing/2014/main" id="{5B0CCE6C-1C13-42E8-8E94-10A9B14A53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159" y="323850"/>
            <a:ext cx="2728793" cy="676161"/>
          </a:xfrm>
          <a:prstGeom prst="rect">
            <a:avLst/>
          </a:prstGeom>
        </p:spPr>
      </p:pic>
    </p:spTree>
    <p:extLst>
      <p:ext uri="{BB962C8B-B14F-4D97-AF65-F5344CB8AC3E}">
        <p14:creationId xmlns:p14="http://schemas.microsoft.com/office/powerpoint/2010/main" val="38768604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Обложка 6">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3095"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9144000" cy="2571750"/>
          </a:xfrm>
          <a:prstGeom prst="rect">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3095"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4652962" y="2847975"/>
            <a:ext cx="3444479" cy="1588294"/>
          </a:xfrm>
        </p:spPr>
        <p:txBody>
          <a:bodyPr/>
          <a:lstStyle>
            <a:lvl1pPr>
              <a:lnSpc>
                <a:spcPct val="100000"/>
              </a:lnSpc>
              <a:spcBef>
                <a:spcPts val="0"/>
              </a:spcBef>
              <a:defRPr sz="2100" cap="all" spc="23" baseline="0">
                <a:solidFill>
                  <a:schemeClr val="bg1"/>
                </a:solidFill>
              </a:defRPr>
            </a:lvl1pPr>
            <a:lvl2pPr>
              <a:defRPr sz="1800"/>
            </a:lvl2pPr>
            <a:lvl3pPr>
              <a:defRPr sz="1800"/>
            </a:lvl3pPr>
            <a:lvl4pPr>
              <a:defRPr sz="1800"/>
            </a:lvl4pPr>
            <a:lvl5pPr>
              <a:defRPr sz="18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4652962" y="4654175"/>
            <a:ext cx="3444479" cy="207148"/>
          </a:xfrm>
        </p:spPr>
        <p:txBody>
          <a:bodyPr anchor="b"/>
          <a:lstStyle>
            <a:lvl1pPr>
              <a:spcBef>
                <a:spcPts val="0"/>
              </a:spcBef>
              <a:defRPr sz="1350" cap="none" spc="23" baseline="0">
                <a:solidFill>
                  <a:schemeClr val="bg1"/>
                </a:solidFill>
              </a:defRPr>
            </a:lvl1pPr>
            <a:lvl2pPr>
              <a:defRPr sz="1800"/>
            </a:lvl2pPr>
            <a:lvl3pPr>
              <a:defRPr sz="1800"/>
            </a:lvl3pPr>
            <a:lvl4pPr>
              <a:defRPr sz="1800"/>
            </a:lvl4pPr>
            <a:lvl5pPr>
              <a:defRPr sz="1800"/>
            </a:lvl5pPr>
          </a:lstStyle>
          <a:p>
            <a:pPr lvl="0"/>
            <a:r>
              <a:rPr lang="en-US" dirty="0"/>
              <a:t>2017 </a:t>
            </a:r>
            <a:r>
              <a:rPr lang="ru-RU" dirty="0"/>
              <a:t>г.</a:t>
            </a:r>
          </a:p>
        </p:txBody>
      </p:sp>
      <p:pic>
        <p:nvPicPr>
          <p:cNvPr id="8" name="Рисунок 7">
            <a:extLst>
              <a:ext uri="{FF2B5EF4-FFF2-40B4-BE49-F238E27FC236}">
                <a16:creationId xmlns:a16="http://schemas.microsoft.com/office/drawing/2014/main" id="{5B0CCE6C-1C13-42E8-8E94-10A9B14A53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159" y="323850"/>
            <a:ext cx="2728793" cy="676161"/>
          </a:xfrm>
          <a:prstGeom prst="rect">
            <a:avLst/>
          </a:prstGeom>
        </p:spPr>
      </p:pic>
    </p:spTree>
    <p:extLst>
      <p:ext uri="{BB962C8B-B14F-4D97-AF65-F5344CB8AC3E}">
        <p14:creationId xmlns:p14="http://schemas.microsoft.com/office/powerpoint/2010/main" val="41742096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solidFill>
                  <a:srgbClr val="888A8D"/>
                </a:solidFill>
              </a:rPr>
              <a:t>Встреча по развитию</a:t>
            </a:r>
            <a:endParaRPr lang="ru-RU" dirty="0">
              <a:solidFill>
                <a:srgbClr val="888A8D"/>
              </a:solidFill>
            </a:endParaRP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solidFill>
                  <a:srgbClr val="888A8D"/>
                </a:solidFill>
              </a:rPr>
              <a:pPr/>
              <a:t>‹#›</a:t>
            </a:fld>
            <a:endParaRPr lang="ru-RU" dirty="0">
              <a:solidFill>
                <a:srgbClr val="888A8D"/>
              </a:solidFill>
            </a:endParaRPr>
          </a:p>
        </p:txBody>
      </p:sp>
    </p:spTree>
    <p:extLst>
      <p:ext uri="{BB962C8B-B14F-4D97-AF65-F5344CB8AC3E}">
        <p14:creationId xmlns:p14="http://schemas.microsoft.com/office/powerpoint/2010/main" val="15816757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Тезисы в 4 колонк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solidFill>
                  <a:srgbClr val="888A8D"/>
                </a:solidFill>
              </a:rPr>
              <a:t>Встреча по развитию</a:t>
            </a:r>
            <a:endParaRPr lang="ru-RU" dirty="0">
              <a:solidFill>
                <a:srgbClr val="888A8D"/>
              </a:solidFill>
            </a:endParaRP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solidFill>
                  <a:srgbClr val="888A8D"/>
                </a:solidFill>
              </a:rPr>
              <a:pPr/>
              <a:t>‹#›</a:t>
            </a:fld>
            <a:endParaRPr lang="ru-RU" dirty="0">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325041" y="1478756"/>
            <a:ext cx="1999059" cy="1385888"/>
          </a:xfrm>
        </p:spPr>
        <p:txBody>
          <a:bodyPr/>
          <a:lstStyle>
            <a:lvl1pPr>
              <a:defRPr sz="1050"/>
            </a:lvl1pPr>
            <a:lvl2pPr>
              <a:defRPr sz="1050"/>
            </a:lvl2pPr>
            <a:lvl3pPr>
              <a:defRPr sz="1050"/>
            </a:lvl3pPr>
            <a:lvl4pPr>
              <a:defRPr sz="1050"/>
            </a:lvl4pPr>
            <a:lvl5pPr>
              <a:defRPr sz="105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5" name="Текст 7">
            <a:extLst>
              <a:ext uri="{FF2B5EF4-FFF2-40B4-BE49-F238E27FC236}">
                <a16:creationId xmlns:a16="http://schemas.microsoft.com/office/drawing/2014/main" id="{19A166C2-0FC5-4C62-B1C8-A2E9D3DA35D5}"/>
              </a:ext>
            </a:extLst>
          </p:cNvPr>
          <p:cNvSpPr>
            <a:spLocks noGrp="1"/>
          </p:cNvSpPr>
          <p:nvPr>
            <p:ph type="body" sz="quarter" idx="14"/>
          </p:nvPr>
        </p:nvSpPr>
        <p:spPr>
          <a:xfrm>
            <a:off x="2488406" y="1478756"/>
            <a:ext cx="1999059" cy="1385888"/>
          </a:xfrm>
        </p:spPr>
        <p:txBody>
          <a:bodyPr/>
          <a:lstStyle>
            <a:lvl1pPr>
              <a:defRPr sz="1050"/>
            </a:lvl1pPr>
            <a:lvl2pPr>
              <a:defRPr sz="1050"/>
            </a:lvl2pPr>
            <a:lvl3pPr>
              <a:defRPr sz="1050"/>
            </a:lvl3pPr>
            <a:lvl4pPr>
              <a:defRPr sz="1050"/>
            </a:lvl4pPr>
            <a:lvl5pPr>
              <a:defRPr sz="105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6" name="Текст 7">
            <a:extLst>
              <a:ext uri="{FF2B5EF4-FFF2-40B4-BE49-F238E27FC236}">
                <a16:creationId xmlns:a16="http://schemas.microsoft.com/office/drawing/2014/main" id="{7DF90D02-C38A-4C8E-BE27-B09AFCC1C4C3}"/>
              </a:ext>
            </a:extLst>
          </p:cNvPr>
          <p:cNvSpPr>
            <a:spLocks noGrp="1"/>
          </p:cNvSpPr>
          <p:nvPr>
            <p:ph type="body" sz="quarter" idx="15"/>
          </p:nvPr>
        </p:nvSpPr>
        <p:spPr>
          <a:xfrm>
            <a:off x="4652963" y="1478756"/>
            <a:ext cx="1999059" cy="1385888"/>
          </a:xfrm>
        </p:spPr>
        <p:txBody>
          <a:bodyPr/>
          <a:lstStyle>
            <a:lvl1pPr>
              <a:defRPr sz="1050"/>
            </a:lvl1pPr>
            <a:lvl2pPr>
              <a:defRPr sz="1050"/>
            </a:lvl2pPr>
            <a:lvl3pPr>
              <a:defRPr sz="1050"/>
            </a:lvl3pPr>
            <a:lvl4pPr>
              <a:defRPr sz="1050"/>
            </a:lvl4pPr>
            <a:lvl5pPr>
              <a:defRPr sz="105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7" name="Текст 7">
            <a:extLst>
              <a:ext uri="{FF2B5EF4-FFF2-40B4-BE49-F238E27FC236}">
                <a16:creationId xmlns:a16="http://schemas.microsoft.com/office/drawing/2014/main" id="{FDC2D01E-6E23-46AF-88FD-5810F4C0FE17}"/>
              </a:ext>
            </a:extLst>
          </p:cNvPr>
          <p:cNvSpPr>
            <a:spLocks noGrp="1"/>
          </p:cNvSpPr>
          <p:nvPr>
            <p:ph type="body" sz="quarter" idx="16"/>
          </p:nvPr>
        </p:nvSpPr>
        <p:spPr>
          <a:xfrm>
            <a:off x="6817519" y="1478756"/>
            <a:ext cx="1999059" cy="1385888"/>
          </a:xfrm>
        </p:spPr>
        <p:txBody>
          <a:bodyPr/>
          <a:lstStyle>
            <a:lvl1pPr>
              <a:defRPr sz="1050"/>
            </a:lvl1pPr>
            <a:lvl2pPr>
              <a:defRPr sz="1050"/>
            </a:lvl2pPr>
            <a:lvl3pPr>
              <a:defRPr sz="1050"/>
            </a:lvl3pPr>
            <a:lvl4pPr>
              <a:defRPr sz="1050"/>
            </a:lvl4pPr>
            <a:lvl5pPr>
              <a:defRPr sz="105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8" name="Текст 7">
            <a:extLst>
              <a:ext uri="{FF2B5EF4-FFF2-40B4-BE49-F238E27FC236}">
                <a16:creationId xmlns:a16="http://schemas.microsoft.com/office/drawing/2014/main" id="{8CD2E874-F798-449B-AF52-6E5199286590}"/>
              </a:ext>
            </a:extLst>
          </p:cNvPr>
          <p:cNvSpPr>
            <a:spLocks noGrp="1"/>
          </p:cNvSpPr>
          <p:nvPr>
            <p:ph type="body" sz="quarter" idx="17"/>
          </p:nvPr>
        </p:nvSpPr>
        <p:spPr>
          <a:xfrm>
            <a:off x="325041" y="3142221"/>
            <a:ext cx="1999059" cy="1385888"/>
          </a:xfrm>
        </p:spPr>
        <p:txBody>
          <a:bodyPr/>
          <a:lstStyle>
            <a:lvl1pPr>
              <a:defRPr sz="1050"/>
            </a:lvl1pPr>
            <a:lvl2pPr>
              <a:defRPr sz="1050"/>
            </a:lvl2pPr>
            <a:lvl3pPr>
              <a:defRPr sz="1050"/>
            </a:lvl3pPr>
            <a:lvl4pPr>
              <a:defRPr sz="1050"/>
            </a:lvl4pPr>
            <a:lvl5pPr>
              <a:defRPr sz="105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9" name="Текст 7">
            <a:extLst>
              <a:ext uri="{FF2B5EF4-FFF2-40B4-BE49-F238E27FC236}">
                <a16:creationId xmlns:a16="http://schemas.microsoft.com/office/drawing/2014/main" id="{8D8FCC09-FB67-4021-814D-A90AB3AA440A}"/>
              </a:ext>
            </a:extLst>
          </p:cNvPr>
          <p:cNvSpPr>
            <a:spLocks noGrp="1"/>
          </p:cNvSpPr>
          <p:nvPr>
            <p:ph type="body" sz="quarter" idx="18"/>
          </p:nvPr>
        </p:nvSpPr>
        <p:spPr>
          <a:xfrm>
            <a:off x="2488406" y="3142221"/>
            <a:ext cx="1999059" cy="1385888"/>
          </a:xfrm>
        </p:spPr>
        <p:txBody>
          <a:bodyPr/>
          <a:lstStyle>
            <a:lvl1pPr>
              <a:defRPr sz="1050"/>
            </a:lvl1pPr>
            <a:lvl2pPr>
              <a:defRPr sz="1050"/>
            </a:lvl2pPr>
            <a:lvl3pPr>
              <a:defRPr sz="1050"/>
            </a:lvl3pPr>
            <a:lvl4pPr>
              <a:defRPr sz="1050"/>
            </a:lvl4pPr>
            <a:lvl5pPr>
              <a:defRPr sz="105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20" name="Текст 7">
            <a:extLst>
              <a:ext uri="{FF2B5EF4-FFF2-40B4-BE49-F238E27FC236}">
                <a16:creationId xmlns:a16="http://schemas.microsoft.com/office/drawing/2014/main" id="{F12346B4-8A43-495A-AB40-34684AAD887E}"/>
              </a:ext>
            </a:extLst>
          </p:cNvPr>
          <p:cNvSpPr>
            <a:spLocks noGrp="1"/>
          </p:cNvSpPr>
          <p:nvPr>
            <p:ph type="body" sz="quarter" idx="19"/>
          </p:nvPr>
        </p:nvSpPr>
        <p:spPr>
          <a:xfrm>
            <a:off x="4652963" y="3142221"/>
            <a:ext cx="1999059" cy="1385888"/>
          </a:xfrm>
        </p:spPr>
        <p:txBody>
          <a:bodyPr/>
          <a:lstStyle>
            <a:lvl1pPr>
              <a:defRPr sz="1050"/>
            </a:lvl1pPr>
            <a:lvl2pPr>
              <a:defRPr sz="1050"/>
            </a:lvl2pPr>
            <a:lvl3pPr>
              <a:defRPr sz="1050"/>
            </a:lvl3pPr>
            <a:lvl4pPr>
              <a:defRPr sz="1050"/>
            </a:lvl4pPr>
            <a:lvl5pPr>
              <a:defRPr sz="105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21" name="Текст 7">
            <a:extLst>
              <a:ext uri="{FF2B5EF4-FFF2-40B4-BE49-F238E27FC236}">
                <a16:creationId xmlns:a16="http://schemas.microsoft.com/office/drawing/2014/main" id="{5159B785-97A0-4186-AABD-4FE1A5BAF4B6}"/>
              </a:ext>
            </a:extLst>
          </p:cNvPr>
          <p:cNvSpPr>
            <a:spLocks noGrp="1"/>
          </p:cNvSpPr>
          <p:nvPr>
            <p:ph type="body" sz="quarter" idx="20"/>
          </p:nvPr>
        </p:nvSpPr>
        <p:spPr>
          <a:xfrm>
            <a:off x="6817519" y="3142221"/>
            <a:ext cx="1999059" cy="1385888"/>
          </a:xfrm>
        </p:spPr>
        <p:txBody>
          <a:bodyPr/>
          <a:lstStyle>
            <a:lvl1pPr>
              <a:defRPr sz="1050"/>
            </a:lvl1pPr>
            <a:lvl2pPr>
              <a:defRPr sz="1050"/>
            </a:lvl2pPr>
            <a:lvl3pPr>
              <a:defRPr sz="1050"/>
            </a:lvl3pPr>
            <a:lvl4pPr>
              <a:defRPr sz="1050"/>
            </a:lvl4pPr>
            <a:lvl5pPr>
              <a:defRPr sz="105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2470300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solidFill>
                  <a:srgbClr val="888A8D"/>
                </a:solidFill>
              </a:rPr>
              <a:t>Встреча по развитию</a:t>
            </a:r>
            <a:endParaRPr lang="ru-RU" dirty="0">
              <a:solidFill>
                <a:srgbClr val="888A8D"/>
              </a:solidFill>
            </a:endParaRP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solidFill>
                  <a:srgbClr val="888A8D"/>
                </a:solidFill>
              </a:rPr>
              <a:pPr/>
              <a:t>‹#›</a:t>
            </a:fld>
            <a:endParaRPr lang="ru-RU" dirty="0">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325041" y="1478756"/>
            <a:ext cx="4165997" cy="3339704"/>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 name="Рисунок 9">
            <a:extLst>
              <a:ext uri="{FF2B5EF4-FFF2-40B4-BE49-F238E27FC236}">
                <a16:creationId xmlns:a16="http://schemas.microsoft.com/office/drawing/2014/main" id="{E8D4A6F7-58EA-4D29-AE28-88336ABCCFAB}"/>
              </a:ext>
            </a:extLst>
          </p:cNvPr>
          <p:cNvSpPr>
            <a:spLocks noGrp="1"/>
          </p:cNvSpPr>
          <p:nvPr>
            <p:ph type="pic" sz="quarter" idx="14"/>
          </p:nvPr>
        </p:nvSpPr>
        <p:spPr>
          <a:xfrm>
            <a:off x="4652964" y="1478756"/>
            <a:ext cx="4165994" cy="3339704"/>
          </a:xfrm>
          <a:solidFill>
            <a:schemeClr val="bg2"/>
          </a:solidFill>
        </p:spPr>
        <p:txBody>
          <a:bodyPr/>
          <a:lstStyle/>
          <a:p>
            <a:endParaRPr lang="ru-RU" dirty="0"/>
          </a:p>
        </p:txBody>
      </p:sp>
    </p:spTree>
    <p:extLst>
      <p:ext uri="{BB962C8B-B14F-4D97-AF65-F5344CB8AC3E}">
        <p14:creationId xmlns:p14="http://schemas.microsoft.com/office/powerpoint/2010/main" val="9308533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в 2 колонк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solidFill>
                  <a:srgbClr val="888A8D"/>
                </a:solidFill>
              </a:rPr>
              <a:t>Встреча по развитию</a:t>
            </a:r>
            <a:endParaRPr lang="ru-RU" dirty="0">
              <a:solidFill>
                <a:srgbClr val="888A8D"/>
              </a:solidFill>
            </a:endParaRP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solidFill>
                  <a:srgbClr val="888A8D"/>
                </a:solidFill>
              </a:rPr>
              <a:pPr/>
              <a:t>‹#›</a:t>
            </a:fld>
            <a:endParaRPr lang="ru-RU" dirty="0">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325041" y="3706578"/>
            <a:ext cx="4165997" cy="1111882"/>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 name="Рисунок 9">
            <a:extLst>
              <a:ext uri="{FF2B5EF4-FFF2-40B4-BE49-F238E27FC236}">
                <a16:creationId xmlns:a16="http://schemas.microsoft.com/office/drawing/2014/main" id="{E8D4A6F7-58EA-4D29-AE28-88336ABCCFAB}"/>
              </a:ext>
            </a:extLst>
          </p:cNvPr>
          <p:cNvSpPr>
            <a:spLocks noGrp="1"/>
          </p:cNvSpPr>
          <p:nvPr>
            <p:ph type="pic" sz="quarter" idx="14"/>
          </p:nvPr>
        </p:nvSpPr>
        <p:spPr>
          <a:xfrm>
            <a:off x="325044" y="1478757"/>
            <a:ext cx="4165994" cy="2050256"/>
          </a:xfrm>
          <a:solidFill>
            <a:schemeClr val="bg2"/>
          </a:solidFill>
        </p:spPr>
        <p:txBody>
          <a:bodyPr>
            <a:noAutofit/>
          </a:bodyPr>
          <a:lstStyle/>
          <a:p>
            <a:endParaRPr lang="ru-RU" dirty="0"/>
          </a:p>
        </p:txBody>
      </p:sp>
      <p:sp>
        <p:nvSpPr>
          <p:cNvPr id="7" name="Текст 7">
            <a:extLst>
              <a:ext uri="{FF2B5EF4-FFF2-40B4-BE49-F238E27FC236}">
                <a16:creationId xmlns:a16="http://schemas.microsoft.com/office/drawing/2014/main" id="{F2786F94-0219-4D50-AE47-BFADD00557D9}"/>
              </a:ext>
            </a:extLst>
          </p:cNvPr>
          <p:cNvSpPr>
            <a:spLocks noGrp="1"/>
          </p:cNvSpPr>
          <p:nvPr>
            <p:ph type="body" sz="quarter" idx="15"/>
          </p:nvPr>
        </p:nvSpPr>
        <p:spPr>
          <a:xfrm>
            <a:off x="4652960" y="3706578"/>
            <a:ext cx="4165997" cy="1111882"/>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Рисунок 9">
            <a:extLst>
              <a:ext uri="{FF2B5EF4-FFF2-40B4-BE49-F238E27FC236}">
                <a16:creationId xmlns:a16="http://schemas.microsoft.com/office/drawing/2014/main" id="{08194C61-3908-4D9E-ADA8-AD85B6B49F21}"/>
              </a:ext>
            </a:extLst>
          </p:cNvPr>
          <p:cNvSpPr>
            <a:spLocks noGrp="1"/>
          </p:cNvSpPr>
          <p:nvPr>
            <p:ph type="pic" sz="quarter" idx="16"/>
          </p:nvPr>
        </p:nvSpPr>
        <p:spPr>
          <a:xfrm>
            <a:off x="4652963" y="1478757"/>
            <a:ext cx="4165994" cy="2050256"/>
          </a:xfrm>
          <a:solidFill>
            <a:schemeClr val="bg2"/>
          </a:solidFill>
        </p:spPr>
        <p:txBody>
          <a:bodyPr>
            <a:noAutofit/>
          </a:bodyPr>
          <a:lstStyle/>
          <a:p>
            <a:endParaRPr lang="ru-RU" dirty="0"/>
          </a:p>
        </p:txBody>
      </p:sp>
    </p:spTree>
    <p:extLst>
      <p:ext uri="{BB962C8B-B14F-4D97-AF65-F5344CB8AC3E}">
        <p14:creationId xmlns:p14="http://schemas.microsoft.com/office/powerpoint/2010/main" val="23554081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в 3 колонк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solidFill>
                  <a:srgbClr val="888A8D"/>
                </a:solidFill>
              </a:rPr>
              <a:t>Встреча по развитию</a:t>
            </a:r>
            <a:endParaRPr lang="ru-RU" dirty="0">
              <a:solidFill>
                <a:srgbClr val="888A8D"/>
              </a:solidFill>
            </a:endParaRP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solidFill>
                  <a:srgbClr val="888A8D"/>
                </a:solidFill>
              </a:rPr>
              <a:pPr/>
              <a:t>‹#›</a:t>
            </a:fld>
            <a:endParaRPr lang="ru-RU" dirty="0">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325041" y="3706578"/>
            <a:ext cx="2707481" cy="1111882"/>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 name="Рисунок 9">
            <a:extLst>
              <a:ext uri="{FF2B5EF4-FFF2-40B4-BE49-F238E27FC236}">
                <a16:creationId xmlns:a16="http://schemas.microsoft.com/office/drawing/2014/main" id="{E8D4A6F7-58EA-4D29-AE28-88336ABCCFAB}"/>
              </a:ext>
            </a:extLst>
          </p:cNvPr>
          <p:cNvSpPr>
            <a:spLocks noGrp="1"/>
          </p:cNvSpPr>
          <p:nvPr>
            <p:ph type="pic" sz="quarter" idx="14"/>
          </p:nvPr>
        </p:nvSpPr>
        <p:spPr>
          <a:xfrm>
            <a:off x="325044" y="1478757"/>
            <a:ext cx="2707479" cy="2050256"/>
          </a:xfrm>
          <a:solidFill>
            <a:schemeClr val="bg2"/>
          </a:solidFill>
        </p:spPr>
        <p:txBody>
          <a:bodyPr>
            <a:noAutofit/>
          </a:bodyPr>
          <a:lstStyle/>
          <a:p>
            <a:endParaRPr lang="ru-RU" dirty="0"/>
          </a:p>
        </p:txBody>
      </p:sp>
      <p:sp>
        <p:nvSpPr>
          <p:cNvPr id="11" name="Текст 7">
            <a:extLst>
              <a:ext uri="{FF2B5EF4-FFF2-40B4-BE49-F238E27FC236}">
                <a16:creationId xmlns:a16="http://schemas.microsoft.com/office/drawing/2014/main" id="{DCBD97CA-2B21-43E5-B3A6-4E3A6887B720}"/>
              </a:ext>
            </a:extLst>
          </p:cNvPr>
          <p:cNvSpPr>
            <a:spLocks noGrp="1"/>
          </p:cNvSpPr>
          <p:nvPr>
            <p:ph type="body" sz="quarter" idx="15"/>
          </p:nvPr>
        </p:nvSpPr>
        <p:spPr>
          <a:xfrm>
            <a:off x="3209925" y="3706578"/>
            <a:ext cx="2725341" cy="1111882"/>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2" name="Рисунок 9">
            <a:extLst>
              <a:ext uri="{FF2B5EF4-FFF2-40B4-BE49-F238E27FC236}">
                <a16:creationId xmlns:a16="http://schemas.microsoft.com/office/drawing/2014/main" id="{9BB48594-CDF5-4760-829E-7067E397D546}"/>
              </a:ext>
            </a:extLst>
          </p:cNvPr>
          <p:cNvSpPr>
            <a:spLocks noGrp="1"/>
          </p:cNvSpPr>
          <p:nvPr>
            <p:ph type="pic" sz="quarter" idx="16"/>
          </p:nvPr>
        </p:nvSpPr>
        <p:spPr>
          <a:xfrm>
            <a:off x="3209928" y="1478757"/>
            <a:ext cx="2725338" cy="2050256"/>
          </a:xfrm>
          <a:solidFill>
            <a:schemeClr val="bg2"/>
          </a:solidFill>
        </p:spPr>
        <p:txBody>
          <a:bodyPr>
            <a:noAutofit/>
          </a:bodyPr>
          <a:lstStyle/>
          <a:p>
            <a:endParaRPr lang="ru-RU" dirty="0"/>
          </a:p>
        </p:txBody>
      </p:sp>
      <p:sp>
        <p:nvSpPr>
          <p:cNvPr id="13" name="Текст 7">
            <a:extLst>
              <a:ext uri="{FF2B5EF4-FFF2-40B4-BE49-F238E27FC236}">
                <a16:creationId xmlns:a16="http://schemas.microsoft.com/office/drawing/2014/main" id="{8EDE3255-D331-473E-9F80-45DF45BC78A0}"/>
              </a:ext>
            </a:extLst>
          </p:cNvPr>
          <p:cNvSpPr>
            <a:spLocks noGrp="1"/>
          </p:cNvSpPr>
          <p:nvPr>
            <p:ph type="body" sz="quarter" idx="17"/>
          </p:nvPr>
        </p:nvSpPr>
        <p:spPr>
          <a:xfrm>
            <a:off x="6093615" y="3706578"/>
            <a:ext cx="2725341" cy="1111882"/>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4" name="Рисунок 9">
            <a:extLst>
              <a:ext uri="{FF2B5EF4-FFF2-40B4-BE49-F238E27FC236}">
                <a16:creationId xmlns:a16="http://schemas.microsoft.com/office/drawing/2014/main" id="{988FBD5B-1F8B-4DA1-9167-A98867F784DD}"/>
              </a:ext>
            </a:extLst>
          </p:cNvPr>
          <p:cNvSpPr>
            <a:spLocks noGrp="1"/>
          </p:cNvSpPr>
          <p:nvPr>
            <p:ph type="pic" sz="quarter" idx="18"/>
          </p:nvPr>
        </p:nvSpPr>
        <p:spPr>
          <a:xfrm>
            <a:off x="6093618" y="1478757"/>
            <a:ext cx="2725338" cy="2050256"/>
          </a:xfrm>
          <a:solidFill>
            <a:schemeClr val="bg2"/>
          </a:solidFill>
        </p:spPr>
        <p:txBody>
          <a:bodyPr>
            <a:noAutofit/>
          </a:bodyPr>
          <a:lstStyle/>
          <a:p>
            <a:endParaRPr lang="ru-RU" dirty="0"/>
          </a:p>
        </p:txBody>
      </p:sp>
    </p:spTree>
    <p:extLst>
      <p:ext uri="{BB962C8B-B14F-4D97-AF65-F5344CB8AC3E}">
        <p14:creationId xmlns:p14="http://schemas.microsoft.com/office/powerpoint/2010/main" val="29734519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Текст и широкое изображение сниз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solidFill>
                  <a:srgbClr val="888A8D"/>
                </a:solidFill>
              </a:rPr>
              <a:t>Встреча по развитию</a:t>
            </a:r>
            <a:endParaRPr lang="ru-RU" dirty="0">
              <a:solidFill>
                <a:srgbClr val="888A8D"/>
              </a:solidFill>
            </a:endParaRP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solidFill>
                  <a:srgbClr val="888A8D"/>
                </a:solidFill>
              </a:rPr>
              <a:pPr/>
              <a:t>‹#›</a:t>
            </a:fld>
            <a:endParaRPr lang="ru-RU" dirty="0">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325042" y="1478756"/>
            <a:ext cx="8493917" cy="1328738"/>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Рисунок 3">
            <a:extLst>
              <a:ext uri="{FF2B5EF4-FFF2-40B4-BE49-F238E27FC236}">
                <a16:creationId xmlns:a16="http://schemas.microsoft.com/office/drawing/2014/main" id="{A0A68313-7CA3-4A32-A17E-CB916613E00F}"/>
              </a:ext>
            </a:extLst>
          </p:cNvPr>
          <p:cNvSpPr>
            <a:spLocks noGrp="1"/>
          </p:cNvSpPr>
          <p:nvPr>
            <p:ph type="pic" sz="quarter" idx="15"/>
          </p:nvPr>
        </p:nvSpPr>
        <p:spPr>
          <a:xfrm>
            <a:off x="325041" y="2993232"/>
            <a:ext cx="8493919" cy="1826419"/>
          </a:xfrm>
          <a:solidFill>
            <a:schemeClr val="bg2"/>
          </a:solidFill>
        </p:spPr>
        <p:txBody>
          <a:bodyPr/>
          <a:lstStyle/>
          <a:p>
            <a:endParaRPr lang="ru-RU" dirty="0"/>
          </a:p>
        </p:txBody>
      </p:sp>
    </p:spTree>
    <p:extLst>
      <p:ext uri="{BB962C8B-B14F-4D97-AF65-F5344CB8AC3E}">
        <p14:creationId xmlns:p14="http://schemas.microsoft.com/office/powerpoint/2010/main" val="408355228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Текст и диаграммы">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solidFill>
                  <a:srgbClr val="888A8D"/>
                </a:solidFill>
              </a:rPr>
              <a:t>Встреча по развитию</a:t>
            </a:r>
            <a:endParaRPr lang="ru-RU" dirty="0">
              <a:solidFill>
                <a:srgbClr val="888A8D"/>
              </a:solidFill>
            </a:endParaRP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solidFill>
                  <a:srgbClr val="888A8D"/>
                </a:solidFill>
              </a:rPr>
              <a:pPr/>
              <a:t>‹#›</a:t>
            </a:fld>
            <a:endParaRPr lang="ru-RU" dirty="0">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325041" y="1478756"/>
            <a:ext cx="3443288" cy="3339704"/>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иаграмма 3">
            <a:extLst>
              <a:ext uri="{FF2B5EF4-FFF2-40B4-BE49-F238E27FC236}">
                <a16:creationId xmlns:a16="http://schemas.microsoft.com/office/drawing/2014/main" id="{7D19B8BF-6038-462B-B8EC-3BE4E63232CE}"/>
              </a:ext>
            </a:extLst>
          </p:cNvPr>
          <p:cNvSpPr>
            <a:spLocks noGrp="1"/>
          </p:cNvSpPr>
          <p:nvPr>
            <p:ph type="chart" sz="quarter" idx="14"/>
          </p:nvPr>
        </p:nvSpPr>
        <p:spPr>
          <a:xfrm>
            <a:off x="4652962" y="1478756"/>
            <a:ext cx="2006204" cy="3339704"/>
          </a:xfrm>
          <a:solidFill>
            <a:schemeClr val="bg2"/>
          </a:solidFill>
        </p:spPr>
        <p:txBody>
          <a:bodyPr>
            <a:noAutofit/>
          </a:bodyPr>
          <a:lstStyle/>
          <a:p>
            <a:endParaRPr lang="ru-RU" dirty="0"/>
          </a:p>
        </p:txBody>
      </p:sp>
      <p:sp>
        <p:nvSpPr>
          <p:cNvPr id="9" name="Диаграмма 3">
            <a:extLst>
              <a:ext uri="{FF2B5EF4-FFF2-40B4-BE49-F238E27FC236}">
                <a16:creationId xmlns:a16="http://schemas.microsoft.com/office/drawing/2014/main" id="{167A4ACF-9947-4AF0-89F5-3536622AB2A3}"/>
              </a:ext>
            </a:extLst>
          </p:cNvPr>
          <p:cNvSpPr>
            <a:spLocks noGrp="1"/>
          </p:cNvSpPr>
          <p:nvPr>
            <p:ph type="chart" sz="quarter" idx="15"/>
          </p:nvPr>
        </p:nvSpPr>
        <p:spPr>
          <a:xfrm>
            <a:off x="6817519" y="1478756"/>
            <a:ext cx="2001440" cy="3339704"/>
          </a:xfrm>
          <a:solidFill>
            <a:schemeClr val="bg2"/>
          </a:solidFill>
        </p:spPr>
        <p:txBody>
          <a:bodyPr>
            <a:noAutofit/>
          </a:bodyPr>
          <a:lstStyle/>
          <a:p>
            <a:endParaRPr lang="ru-RU" dirty="0"/>
          </a:p>
        </p:txBody>
      </p:sp>
    </p:spTree>
    <p:extLst>
      <p:ext uri="{BB962C8B-B14F-4D97-AF65-F5344CB8AC3E}">
        <p14:creationId xmlns:p14="http://schemas.microsoft.com/office/powerpoint/2010/main" val="128287594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Текст и широкая диаграмм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solidFill>
                  <a:srgbClr val="888A8D"/>
                </a:solidFill>
              </a:rPr>
              <a:t>Встреча по развитию</a:t>
            </a:r>
            <a:endParaRPr lang="ru-RU" dirty="0">
              <a:solidFill>
                <a:srgbClr val="888A8D"/>
              </a:solidFill>
            </a:endParaRP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solidFill>
                  <a:srgbClr val="888A8D"/>
                </a:solidFill>
              </a:rPr>
              <a:pPr/>
              <a:t>‹#›</a:t>
            </a:fld>
            <a:endParaRPr lang="ru-RU" dirty="0">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325042" y="1478756"/>
            <a:ext cx="2707481" cy="3339704"/>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иаграмма 3">
            <a:extLst>
              <a:ext uri="{FF2B5EF4-FFF2-40B4-BE49-F238E27FC236}">
                <a16:creationId xmlns:a16="http://schemas.microsoft.com/office/drawing/2014/main" id="{7D19B8BF-6038-462B-B8EC-3BE4E63232CE}"/>
              </a:ext>
            </a:extLst>
          </p:cNvPr>
          <p:cNvSpPr>
            <a:spLocks noGrp="1"/>
          </p:cNvSpPr>
          <p:nvPr>
            <p:ph type="chart" sz="quarter" idx="14"/>
          </p:nvPr>
        </p:nvSpPr>
        <p:spPr>
          <a:xfrm>
            <a:off x="3209926" y="1478756"/>
            <a:ext cx="5609034" cy="3339704"/>
          </a:xfrm>
          <a:solidFill>
            <a:schemeClr val="bg2"/>
          </a:solidFill>
        </p:spPr>
        <p:txBody>
          <a:bodyPr>
            <a:noAutofit/>
          </a:bodyPr>
          <a:lstStyle/>
          <a:p>
            <a:endParaRPr lang="ru-RU" dirty="0"/>
          </a:p>
        </p:txBody>
      </p:sp>
    </p:spTree>
    <p:extLst>
      <p:ext uri="{BB962C8B-B14F-4D97-AF65-F5344CB8AC3E}">
        <p14:creationId xmlns:p14="http://schemas.microsoft.com/office/powerpoint/2010/main" val="2798290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екст и широкое изображение сниз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pPr defTabSz="685732">
              <a:defRPr/>
            </a:pPr>
            <a:r>
              <a:rPr lang="ru-RU" smtClean="0">
                <a:solidFill>
                  <a:srgbClr val="888A8D"/>
                </a:solidFill>
              </a:rPr>
              <a:t>Колонтитул раздела или подраздела</a:t>
            </a:r>
            <a:endParaRPr lang="ru-RU">
              <a:solidFill>
                <a:srgbClr val="888A8D"/>
              </a:solidFill>
            </a:endParaRP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pPr defTabSz="685732">
              <a:defRPr/>
            </a:pPr>
            <a:fld id="{10AA99AE-6A35-4C1E-8082-A4A87B5CA521}" type="slidenum">
              <a:rPr lang="ru-RU" smtClean="0">
                <a:solidFill>
                  <a:srgbClr val="888A8D"/>
                </a:solidFill>
              </a:rPr>
              <a:pPr defTabSz="685732">
                <a:defRPr/>
              </a:pPr>
              <a:t>‹#›</a:t>
            </a:fld>
            <a:endParaRPr lang="ru-RU">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325046" y="1478758"/>
            <a:ext cx="8493917" cy="1328738"/>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9" name="Рисунок 3">
            <a:extLst>
              <a:ext uri="{FF2B5EF4-FFF2-40B4-BE49-F238E27FC236}">
                <a16:creationId xmlns:a16="http://schemas.microsoft.com/office/drawing/2014/main" id="{A0A68313-7CA3-4A32-A17E-CB916613E00F}"/>
              </a:ext>
            </a:extLst>
          </p:cNvPr>
          <p:cNvSpPr>
            <a:spLocks noGrp="1"/>
          </p:cNvSpPr>
          <p:nvPr>
            <p:ph type="pic" sz="quarter" idx="15"/>
          </p:nvPr>
        </p:nvSpPr>
        <p:spPr>
          <a:xfrm>
            <a:off x="325045" y="2993236"/>
            <a:ext cx="8493919" cy="1826419"/>
          </a:xfrm>
          <a:solidFill>
            <a:schemeClr val="bg2"/>
          </a:solidFill>
        </p:spPr>
        <p:txBody>
          <a:bodyPr/>
          <a:lstStyle/>
          <a:p>
            <a:endParaRPr lang="ru-RU"/>
          </a:p>
        </p:txBody>
      </p:sp>
    </p:spTree>
    <p:extLst>
      <p:ext uri="{BB962C8B-B14F-4D97-AF65-F5344CB8AC3E}">
        <p14:creationId xmlns:p14="http://schemas.microsoft.com/office/powerpoint/2010/main" val="344293197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Текст и табли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solidFill>
                  <a:srgbClr val="888A8D"/>
                </a:solidFill>
              </a:rPr>
              <a:t>Встреча по развитию</a:t>
            </a:r>
            <a:endParaRPr lang="ru-RU" dirty="0">
              <a:solidFill>
                <a:srgbClr val="888A8D"/>
              </a:solidFill>
            </a:endParaRP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solidFill>
                  <a:srgbClr val="888A8D"/>
                </a:solidFill>
              </a:rPr>
              <a:pPr/>
              <a:t>‹#›</a:t>
            </a:fld>
            <a:endParaRPr lang="ru-RU" dirty="0">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325042" y="1478756"/>
            <a:ext cx="1999059" cy="3339704"/>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Таблица 6">
            <a:extLst>
              <a:ext uri="{FF2B5EF4-FFF2-40B4-BE49-F238E27FC236}">
                <a16:creationId xmlns:a16="http://schemas.microsoft.com/office/drawing/2014/main" id="{A6C0B26A-D5AA-4CB3-9F2B-372E3DBE62A4}"/>
              </a:ext>
            </a:extLst>
          </p:cNvPr>
          <p:cNvSpPr>
            <a:spLocks noGrp="1"/>
          </p:cNvSpPr>
          <p:nvPr>
            <p:ph type="tbl" sz="quarter" idx="14"/>
          </p:nvPr>
        </p:nvSpPr>
        <p:spPr>
          <a:xfrm>
            <a:off x="2488406" y="1478756"/>
            <a:ext cx="6330554" cy="3339704"/>
          </a:xfrm>
          <a:solidFill>
            <a:schemeClr val="bg2"/>
          </a:solidFill>
        </p:spPr>
        <p:txBody>
          <a:bodyPr>
            <a:noAutofit/>
          </a:bodyPr>
          <a:lstStyle/>
          <a:p>
            <a:endParaRPr lang="ru-RU" dirty="0"/>
          </a:p>
        </p:txBody>
      </p:sp>
    </p:spTree>
    <p:extLst>
      <p:ext uri="{BB962C8B-B14F-4D97-AF65-F5344CB8AC3E}">
        <p14:creationId xmlns:p14="http://schemas.microsoft.com/office/powerpoint/2010/main" val="15089012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Широкая табли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solidFill>
                  <a:srgbClr val="888A8D"/>
                </a:solidFill>
              </a:rPr>
              <a:t>Встреча по развитию</a:t>
            </a:r>
            <a:endParaRPr lang="ru-RU" dirty="0">
              <a:solidFill>
                <a:srgbClr val="888A8D"/>
              </a:solidFill>
            </a:endParaRP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solidFill>
                  <a:srgbClr val="888A8D"/>
                </a:solidFill>
              </a:rPr>
              <a:pPr/>
              <a:t>‹#›</a:t>
            </a:fld>
            <a:endParaRPr lang="ru-RU" dirty="0">
              <a:solidFill>
                <a:srgbClr val="888A8D"/>
              </a:solidFill>
            </a:endParaRPr>
          </a:p>
        </p:txBody>
      </p:sp>
      <p:sp>
        <p:nvSpPr>
          <p:cNvPr id="7" name="Таблица 6">
            <a:extLst>
              <a:ext uri="{FF2B5EF4-FFF2-40B4-BE49-F238E27FC236}">
                <a16:creationId xmlns:a16="http://schemas.microsoft.com/office/drawing/2014/main" id="{A6C0B26A-D5AA-4CB3-9F2B-372E3DBE62A4}"/>
              </a:ext>
            </a:extLst>
          </p:cNvPr>
          <p:cNvSpPr>
            <a:spLocks noGrp="1"/>
          </p:cNvSpPr>
          <p:nvPr>
            <p:ph type="tbl" sz="quarter" idx="14"/>
          </p:nvPr>
        </p:nvSpPr>
        <p:spPr>
          <a:xfrm>
            <a:off x="325040" y="1478756"/>
            <a:ext cx="8493920" cy="3339704"/>
          </a:xfrm>
          <a:solidFill>
            <a:schemeClr val="bg2"/>
          </a:solidFill>
        </p:spPr>
        <p:txBody>
          <a:bodyPr>
            <a:noAutofit/>
          </a:bodyPr>
          <a:lstStyle/>
          <a:p>
            <a:endParaRPr lang="ru-RU" dirty="0"/>
          </a:p>
        </p:txBody>
      </p:sp>
    </p:spTree>
    <p:extLst>
      <p:ext uri="{BB962C8B-B14F-4D97-AF65-F5344CB8AC3E}">
        <p14:creationId xmlns:p14="http://schemas.microsoft.com/office/powerpoint/2010/main" val="30515501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Текст и широкая таблица сниз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smtClean="0">
                <a:solidFill>
                  <a:srgbClr val="888A8D"/>
                </a:solidFill>
              </a:rPr>
              <a:t>Встреча по развитию</a:t>
            </a:r>
            <a:endParaRPr lang="ru-RU" dirty="0">
              <a:solidFill>
                <a:srgbClr val="888A8D"/>
              </a:solidFill>
            </a:endParaRP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solidFill>
                  <a:srgbClr val="888A8D"/>
                </a:solidFill>
              </a:rPr>
              <a:pPr/>
              <a:t>‹#›</a:t>
            </a:fld>
            <a:endParaRPr lang="ru-RU" dirty="0">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325042" y="1478756"/>
            <a:ext cx="8493917" cy="1328738"/>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Таблица 6">
            <a:extLst>
              <a:ext uri="{FF2B5EF4-FFF2-40B4-BE49-F238E27FC236}">
                <a16:creationId xmlns:a16="http://schemas.microsoft.com/office/drawing/2014/main" id="{A6C0B26A-D5AA-4CB3-9F2B-372E3DBE62A4}"/>
              </a:ext>
            </a:extLst>
          </p:cNvPr>
          <p:cNvSpPr>
            <a:spLocks noGrp="1"/>
          </p:cNvSpPr>
          <p:nvPr>
            <p:ph type="tbl" sz="quarter" idx="14"/>
          </p:nvPr>
        </p:nvSpPr>
        <p:spPr>
          <a:xfrm>
            <a:off x="325040" y="3007519"/>
            <a:ext cx="8493920" cy="1810941"/>
          </a:xfrm>
          <a:solidFill>
            <a:schemeClr val="bg2"/>
          </a:solidFill>
        </p:spPr>
        <p:txBody>
          <a:bodyPr>
            <a:noAutofit/>
          </a:bodyPr>
          <a:lstStyle/>
          <a:p>
            <a:endParaRPr lang="ru-RU" dirty="0"/>
          </a:p>
        </p:txBody>
      </p:sp>
    </p:spTree>
    <p:extLst>
      <p:ext uri="{BB962C8B-B14F-4D97-AF65-F5344CB8AC3E}">
        <p14:creationId xmlns:p14="http://schemas.microsoft.com/office/powerpoint/2010/main" val="41256345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 слайдов 1">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3095"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9144000" cy="257175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3095"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4652962" y="2847974"/>
            <a:ext cx="4165997" cy="2019302"/>
          </a:xfrm>
        </p:spPr>
        <p:txBody>
          <a:bodyPr/>
          <a:lstStyle>
            <a:lvl1pPr>
              <a:lnSpc>
                <a:spcPct val="100000"/>
              </a:lnSpc>
              <a:spcBef>
                <a:spcPts val="0"/>
              </a:spcBef>
              <a:defRPr sz="1800" cap="all" spc="23" baseline="0">
                <a:solidFill>
                  <a:schemeClr val="bg1"/>
                </a:solidFill>
              </a:defRPr>
            </a:lvl1pPr>
            <a:lvl2pPr>
              <a:defRPr sz="1800"/>
            </a:lvl2pPr>
            <a:lvl3pPr>
              <a:defRPr sz="1800"/>
            </a:lvl3pPr>
            <a:lvl4pPr>
              <a:defRPr sz="1800"/>
            </a:lvl4pPr>
            <a:lvl5pPr>
              <a:defRPr sz="18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4652963" y="1478757"/>
            <a:ext cx="4165997" cy="816770"/>
          </a:xfrm>
        </p:spPr>
        <p:txBody>
          <a:bodyPr anchor="b"/>
          <a:lstStyle>
            <a:lvl1pPr>
              <a:spcBef>
                <a:spcPts val="0"/>
              </a:spcBef>
              <a:defRPr sz="1350" cap="none" spc="0" baseline="0">
                <a:solidFill>
                  <a:schemeClr val="bg1"/>
                </a:solidFill>
              </a:defRPr>
            </a:lvl1pPr>
            <a:lvl2pPr>
              <a:defRPr sz="1800"/>
            </a:lvl2pPr>
            <a:lvl3pPr>
              <a:defRPr sz="1800"/>
            </a:lvl3pPr>
            <a:lvl4pPr>
              <a:defRPr sz="1800"/>
            </a:lvl4pPr>
            <a:lvl5pPr>
              <a:defRPr sz="1800"/>
            </a:lvl5pPr>
          </a:lstStyle>
          <a:p>
            <a:pPr lvl="0"/>
            <a:r>
              <a:rPr lang="ru-RU" dirty="0"/>
              <a:t>Название презентации. </a:t>
            </a:r>
          </a:p>
          <a:p>
            <a:pPr lvl="0"/>
            <a:r>
              <a:rPr lang="ru-RU" dirty="0"/>
              <a:t>Личный финансовый план</a:t>
            </a:r>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300633" y="1807369"/>
            <a:ext cx="2023467" cy="1628775"/>
          </a:xfrm>
        </p:spPr>
        <p:txBody>
          <a:bodyPr anchor="ctr" anchorCtr="0"/>
          <a:lstStyle>
            <a:lvl1pPr>
              <a:spcBef>
                <a:spcPts val="0"/>
              </a:spcBef>
              <a:defRPr sz="11250" b="1" cap="all" spc="23" baseline="0">
                <a:solidFill>
                  <a:schemeClr val="bg1"/>
                </a:solidFill>
              </a:defRPr>
            </a:lvl1pPr>
            <a:lvl2pPr>
              <a:defRPr sz="1800"/>
            </a:lvl2pPr>
            <a:lvl3pPr>
              <a:defRPr sz="1800"/>
            </a:lvl3pPr>
            <a:lvl4pPr>
              <a:defRPr sz="1800"/>
            </a:lvl4pPr>
            <a:lvl5pPr>
              <a:defRPr sz="1800"/>
            </a:lvl5pPr>
          </a:lstStyle>
          <a:p>
            <a:pPr lvl="0"/>
            <a:r>
              <a:rPr lang="ru-RU" dirty="0"/>
              <a:t>1</a:t>
            </a:r>
          </a:p>
        </p:txBody>
      </p:sp>
      <p:pic>
        <p:nvPicPr>
          <p:cNvPr id="9" name="Рисунок 6">
            <a:extLst>
              <a:ext uri="{FF2B5EF4-FFF2-40B4-BE49-F238E27FC236}">
                <a16:creationId xmlns:a16="http://schemas.microsoft.com/office/drawing/2014/main" id="{2D09C9D3-356B-3846-94B4-E4F8438C66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798" y="323850"/>
            <a:ext cx="1805614" cy="447409"/>
          </a:xfrm>
          <a:prstGeom prst="rect">
            <a:avLst/>
          </a:prstGeom>
        </p:spPr>
      </p:pic>
    </p:spTree>
    <p:extLst>
      <p:ext uri="{BB962C8B-B14F-4D97-AF65-F5344CB8AC3E}">
        <p14:creationId xmlns:p14="http://schemas.microsoft.com/office/powerpoint/2010/main" val="38146888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 слайдов 2">
    <p:spTree>
      <p:nvGrpSpPr>
        <p:cNvPr id="1" name=""/>
        <p:cNvGrpSpPr/>
        <p:nvPr/>
      </p:nvGrpSpPr>
      <p:grpSpPr>
        <a:xfrm>
          <a:off x="0" y="0"/>
          <a:ext cx="0" cy="0"/>
          <a:chOff x="0" y="0"/>
          <a:chExt cx="0" cy="0"/>
        </a:xfrm>
      </p:grpSpPr>
      <p:sp>
        <p:nvSpPr>
          <p:cNvPr id="9" name="Прямоугольник 5">
            <a:extLst>
              <a:ext uri="{FF2B5EF4-FFF2-40B4-BE49-F238E27FC236}">
                <a16:creationId xmlns:a16="http://schemas.microsoft.com/office/drawing/2014/main" id="{D60555C7-2B73-3049-8C33-F281723F5299}"/>
              </a:ext>
            </a:extLst>
          </p:cNvPr>
          <p:cNvSpPr/>
          <p:nvPr userDrawn="1"/>
        </p:nvSpPr>
        <p:spPr>
          <a:xfrm>
            <a:off x="0" y="0"/>
            <a:ext cx="9144000" cy="2571750"/>
          </a:xfrm>
          <a:prstGeom prst="rect">
            <a:avLst/>
          </a:prstGeom>
          <a:gradFill>
            <a:gsLst>
              <a:gs pos="100000">
                <a:schemeClr val="accent6"/>
              </a:gs>
              <a:gs pos="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3095"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3095"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4652962" y="2847974"/>
            <a:ext cx="4165997" cy="2019302"/>
          </a:xfrm>
        </p:spPr>
        <p:txBody>
          <a:bodyPr/>
          <a:lstStyle>
            <a:lvl1pPr>
              <a:lnSpc>
                <a:spcPct val="100000"/>
              </a:lnSpc>
              <a:spcBef>
                <a:spcPts val="0"/>
              </a:spcBef>
              <a:defRPr sz="1800" cap="all" spc="23" baseline="0">
                <a:solidFill>
                  <a:schemeClr val="bg1"/>
                </a:solidFill>
              </a:defRPr>
            </a:lvl1pPr>
            <a:lvl2pPr>
              <a:defRPr sz="1800"/>
            </a:lvl2pPr>
            <a:lvl3pPr>
              <a:defRPr sz="1800"/>
            </a:lvl3pPr>
            <a:lvl4pPr>
              <a:defRPr sz="1800"/>
            </a:lvl4pPr>
            <a:lvl5pPr>
              <a:defRPr sz="18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4652963" y="1478757"/>
            <a:ext cx="4165997" cy="816770"/>
          </a:xfrm>
        </p:spPr>
        <p:txBody>
          <a:bodyPr anchor="b"/>
          <a:lstStyle>
            <a:lvl1pPr>
              <a:spcBef>
                <a:spcPts val="0"/>
              </a:spcBef>
              <a:defRPr sz="1350" cap="none" spc="0" baseline="0">
                <a:solidFill>
                  <a:schemeClr val="bg1"/>
                </a:solidFill>
              </a:defRPr>
            </a:lvl1pPr>
            <a:lvl2pPr>
              <a:defRPr sz="1800"/>
            </a:lvl2pPr>
            <a:lvl3pPr>
              <a:defRPr sz="1800"/>
            </a:lvl3pPr>
            <a:lvl4pPr>
              <a:defRPr sz="1800"/>
            </a:lvl4pPr>
            <a:lvl5pPr>
              <a:defRPr sz="1800"/>
            </a:lvl5pPr>
          </a:lstStyle>
          <a:p>
            <a:pPr lvl="0"/>
            <a:r>
              <a:rPr lang="ru-RU" dirty="0"/>
              <a:t>Название презентации. </a:t>
            </a:r>
          </a:p>
          <a:p>
            <a:pPr lvl="0"/>
            <a:r>
              <a:rPr lang="ru-RU" dirty="0"/>
              <a:t>Личный финансовый план</a:t>
            </a:r>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300633" y="1807369"/>
            <a:ext cx="2023467" cy="1628775"/>
          </a:xfrm>
        </p:spPr>
        <p:txBody>
          <a:bodyPr anchor="ctr" anchorCtr="0"/>
          <a:lstStyle>
            <a:lvl1pPr>
              <a:spcBef>
                <a:spcPts val="0"/>
              </a:spcBef>
              <a:defRPr sz="11250" b="1" cap="all" spc="23" baseline="0">
                <a:solidFill>
                  <a:schemeClr val="bg1"/>
                </a:solidFill>
              </a:defRPr>
            </a:lvl1pPr>
            <a:lvl2pPr>
              <a:defRPr sz="1800"/>
            </a:lvl2pPr>
            <a:lvl3pPr>
              <a:defRPr sz="1800"/>
            </a:lvl3pPr>
            <a:lvl4pPr>
              <a:defRPr sz="1800"/>
            </a:lvl4pPr>
            <a:lvl5pPr>
              <a:defRPr sz="1800"/>
            </a:lvl5pPr>
          </a:lstStyle>
          <a:p>
            <a:pPr lvl="0"/>
            <a:r>
              <a:rPr lang="ru-RU" dirty="0"/>
              <a:t>1</a:t>
            </a:r>
          </a:p>
        </p:txBody>
      </p:sp>
      <p:pic>
        <p:nvPicPr>
          <p:cNvPr id="12" name="Рисунок 6">
            <a:extLst>
              <a:ext uri="{FF2B5EF4-FFF2-40B4-BE49-F238E27FC236}">
                <a16:creationId xmlns:a16="http://schemas.microsoft.com/office/drawing/2014/main" id="{B34D0E2B-3A67-2B4B-B4DC-13F339FB52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798" y="323850"/>
            <a:ext cx="1805614" cy="447409"/>
          </a:xfrm>
          <a:prstGeom prst="rect">
            <a:avLst/>
          </a:prstGeom>
        </p:spPr>
      </p:pic>
    </p:spTree>
    <p:extLst>
      <p:ext uri="{BB962C8B-B14F-4D97-AF65-F5344CB8AC3E}">
        <p14:creationId xmlns:p14="http://schemas.microsoft.com/office/powerpoint/2010/main" val="3881664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 слайдов 3">
    <p:spTree>
      <p:nvGrpSpPr>
        <p:cNvPr id="1" name=""/>
        <p:cNvGrpSpPr/>
        <p:nvPr/>
      </p:nvGrpSpPr>
      <p:grpSpPr>
        <a:xfrm>
          <a:off x="0" y="0"/>
          <a:ext cx="0" cy="0"/>
          <a:chOff x="0" y="0"/>
          <a:chExt cx="0" cy="0"/>
        </a:xfrm>
      </p:grpSpPr>
      <p:sp>
        <p:nvSpPr>
          <p:cNvPr id="9" name="Прямоугольник 5">
            <a:extLst>
              <a:ext uri="{FF2B5EF4-FFF2-40B4-BE49-F238E27FC236}">
                <a16:creationId xmlns:a16="http://schemas.microsoft.com/office/drawing/2014/main" id="{149720B7-F087-0D46-8716-D12F8DD56354}"/>
              </a:ext>
            </a:extLst>
          </p:cNvPr>
          <p:cNvSpPr/>
          <p:nvPr userDrawn="1"/>
        </p:nvSpPr>
        <p:spPr>
          <a:xfrm>
            <a:off x="0" y="0"/>
            <a:ext cx="9144000" cy="2571750"/>
          </a:xfrm>
          <a:prstGeom prst="rect">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3095"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3095"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4652962" y="2847974"/>
            <a:ext cx="4165997" cy="2019302"/>
          </a:xfrm>
        </p:spPr>
        <p:txBody>
          <a:bodyPr/>
          <a:lstStyle>
            <a:lvl1pPr>
              <a:lnSpc>
                <a:spcPct val="100000"/>
              </a:lnSpc>
              <a:spcBef>
                <a:spcPts val="0"/>
              </a:spcBef>
              <a:defRPr sz="1800" cap="all" spc="23" baseline="0">
                <a:solidFill>
                  <a:schemeClr val="bg1"/>
                </a:solidFill>
              </a:defRPr>
            </a:lvl1pPr>
            <a:lvl2pPr>
              <a:defRPr sz="1800"/>
            </a:lvl2pPr>
            <a:lvl3pPr>
              <a:defRPr sz="1800"/>
            </a:lvl3pPr>
            <a:lvl4pPr>
              <a:defRPr sz="1800"/>
            </a:lvl4pPr>
            <a:lvl5pPr>
              <a:defRPr sz="18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4652963" y="1478757"/>
            <a:ext cx="4165997" cy="816770"/>
          </a:xfrm>
        </p:spPr>
        <p:txBody>
          <a:bodyPr anchor="b"/>
          <a:lstStyle>
            <a:lvl1pPr>
              <a:spcBef>
                <a:spcPts val="0"/>
              </a:spcBef>
              <a:defRPr sz="1350" cap="none" spc="0" baseline="0">
                <a:solidFill>
                  <a:schemeClr val="tx2"/>
                </a:solidFill>
              </a:defRPr>
            </a:lvl1pPr>
            <a:lvl2pPr>
              <a:defRPr sz="1800"/>
            </a:lvl2pPr>
            <a:lvl3pPr>
              <a:defRPr sz="1800"/>
            </a:lvl3pPr>
            <a:lvl4pPr>
              <a:defRPr sz="1800"/>
            </a:lvl4pPr>
            <a:lvl5pPr>
              <a:defRPr sz="1800"/>
            </a:lvl5pPr>
          </a:lstStyle>
          <a:p>
            <a:pPr lvl="0"/>
            <a:r>
              <a:rPr lang="ru-RU" dirty="0"/>
              <a:t>Название презентации. </a:t>
            </a:r>
          </a:p>
          <a:p>
            <a:pPr lvl="0"/>
            <a:r>
              <a:rPr lang="ru-RU" dirty="0"/>
              <a:t>Личный финансовый план</a:t>
            </a:r>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300633" y="1807369"/>
            <a:ext cx="2023467" cy="1628775"/>
          </a:xfrm>
        </p:spPr>
        <p:txBody>
          <a:bodyPr anchor="ctr" anchorCtr="0"/>
          <a:lstStyle>
            <a:lvl1pPr>
              <a:spcBef>
                <a:spcPts val="0"/>
              </a:spcBef>
              <a:defRPr sz="11250" b="1" cap="all" spc="23" baseline="0">
                <a:solidFill>
                  <a:schemeClr val="bg1"/>
                </a:solidFill>
              </a:defRPr>
            </a:lvl1pPr>
            <a:lvl2pPr>
              <a:defRPr sz="1800"/>
            </a:lvl2pPr>
            <a:lvl3pPr>
              <a:defRPr sz="1800"/>
            </a:lvl3pPr>
            <a:lvl4pPr>
              <a:defRPr sz="1800"/>
            </a:lvl4pPr>
            <a:lvl5pPr>
              <a:defRPr sz="1800"/>
            </a:lvl5pPr>
          </a:lstStyle>
          <a:p>
            <a:pPr lvl="0"/>
            <a:r>
              <a:rPr lang="ru-RU" dirty="0"/>
              <a:t>1</a:t>
            </a:r>
          </a:p>
        </p:txBody>
      </p:sp>
      <p:pic>
        <p:nvPicPr>
          <p:cNvPr id="12" name="Рисунок 6">
            <a:extLst>
              <a:ext uri="{FF2B5EF4-FFF2-40B4-BE49-F238E27FC236}">
                <a16:creationId xmlns:a16="http://schemas.microsoft.com/office/drawing/2014/main" id="{DF16A914-AF66-C045-9B76-8BF5E52935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798" y="323850"/>
            <a:ext cx="1805614" cy="447409"/>
          </a:xfrm>
          <a:prstGeom prst="rect">
            <a:avLst/>
          </a:prstGeom>
        </p:spPr>
      </p:pic>
    </p:spTree>
    <p:extLst>
      <p:ext uri="{BB962C8B-B14F-4D97-AF65-F5344CB8AC3E}">
        <p14:creationId xmlns:p14="http://schemas.microsoft.com/office/powerpoint/2010/main" val="34662035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 с оглавлением 1">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3095"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9144000" cy="257175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3095"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4491037" y="2840831"/>
            <a:ext cx="4327922" cy="1977629"/>
          </a:xfrm>
        </p:spPr>
        <p:txBody>
          <a:bodyPr anchor="t" anchorCtr="0"/>
          <a:lstStyle>
            <a:lvl1pPr marL="162000" marR="0" indent="-162000" algn="l" defTabSz="685800" rtl="0" eaLnBrk="1" fontAlgn="auto" latinLnBrk="0" hangingPunct="1">
              <a:lnSpc>
                <a:spcPct val="90000"/>
              </a:lnSpc>
              <a:spcBef>
                <a:spcPts val="0"/>
              </a:spcBef>
              <a:spcAft>
                <a:spcPts val="1200"/>
              </a:spcAft>
              <a:buClrTx/>
              <a:buSzTx/>
              <a:buFont typeface="Arial" panose="020B0604020202020204" pitchFamily="34" charset="0"/>
              <a:buChar char="•"/>
              <a:tabLst/>
              <a:defRPr sz="1050" cap="none" spc="23" baseline="0">
                <a:solidFill>
                  <a:schemeClr val="bg2"/>
                </a:solidFill>
              </a:defRPr>
            </a:lvl1pPr>
            <a:lvl2pPr>
              <a:defRPr sz="1800"/>
            </a:lvl2pPr>
            <a:lvl3pPr>
              <a:defRPr sz="1800"/>
            </a:lvl3pPr>
            <a:lvl4pPr>
              <a:defRPr sz="1800"/>
            </a:lvl4pPr>
            <a:lvl5pPr>
              <a:defRPr sz="1800"/>
            </a:lvl5pPr>
          </a:lstStyle>
          <a:p>
            <a:pPr lvl="0"/>
            <a:r>
              <a:rPr lang="ru-RU" dirty="0"/>
              <a:t>Подраздел презентации 1</a:t>
            </a:r>
          </a:p>
          <a:p>
            <a:pPr marL="162000" marR="0" lvl="0" indent="-162000" algn="l" defTabSz="68580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ru-RU" dirty="0"/>
              <a:t>Подраздел презентации 2</a:t>
            </a:r>
          </a:p>
          <a:p>
            <a:pPr marL="162000" marR="0" lvl="0" indent="-162000" algn="l" defTabSz="68580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ru-RU" dirty="0"/>
              <a:t>Подраздел презентации 3</a:t>
            </a:r>
          </a:p>
          <a:p>
            <a:pPr lvl="0"/>
            <a:endParaRPr lang="ru-RU" dirty="0"/>
          </a:p>
          <a:p>
            <a:pPr lvl="0"/>
            <a:endParaRPr lang="ru-RU" dirty="0"/>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300633" y="1807369"/>
            <a:ext cx="2023467" cy="1628775"/>
          </a:xfrm>
        </p:spPr>
        <p:txBody>
          <a:bodyPr anchor="ctr" anchorCtr="0"/>
          <a:lstStyle>
            <a:lvl1pPr>
              <a:spcBef>
                <a:spcPts val="0"/>
              </a:spcBef>
              <a:defRPr sz="11250" b="1" cap="all" spc="23" baseline="0">
                <a:solidFill>
                  <a:schemeClr val="bg1"/>
                </a:solidFill>
              </a:defRPr>
            </a:lvl1pPr>
            <a:lvl2pPr>
              <a:defRPr sz="1800"/>
            </a:lvl2pPr>
            <a:lvl3pPr>
              <a:defRPr sz="1800"/>
            </a:lvl3pPr>
            <a:lvl4pPr>
              <a:defRPr sz="1800"/>
            </a:lvl4pPr>
            <a:lvl5pPr>
              <a:defRPr sz="1800"/>
            </a:lvl5pPr>
          </a:lstStyle>
          <a:p>
            <a:pPr lvl="0"/>
            <a:r>
              <a:rPr lang="ru-RU" dirty="0"/>
              <a:t>1</a:t>
            </a:r>
          </a:p>
        </p:txBody>
      </p:sp>
      <p:sp>
        <p:nvSpPr>
          <p:cNvPr id="9" name="Текст 9">
            <a:extLst>
              <a:ext uri="{FF2B5EF4-FFF2-40B4-BE49-F238E27FC236}">
                <a16:creationId xmlns:a16="http://schemas.microsoft.com/office/drawing/2014/main" id="{FE565448-C04C-453B-AA54-32A758A947EB}"/>
              </a:ext>
            </a:extLst>
          </p:cNvPr>
          <p:cNvSpPr>
            <a:spLocks noGrp="1"/>
          </p:cNvSpPr>
          <p:nvPr>
            <p:ph type="body" sz="quarter" idx="10" hasCustomPrompt="1"/>
          </p:nvPr>
        </p:nvSpPr>
        <p:spPr>
          <a:xfrm>
            <a:off x="4652962" y="828676"/>
            <a:ext cx="4165997" cy="1473993"/>
          </a:xfrm>
        </p:spPr>
        <p:txBody>
          <a:bodyPr anchor="b" anchorCtr="0"/>
          <a:lstStyle>
            <a:lvl1pPr>
              <a:lnSpc>
                <a:spcPct val="100000"/>
              </a:lnSpc>
              <a:spcBef>
                <a:spcPts val="0"/>
              </a:spcBef>
              <a:defRPr sz="1800" cap="all" spc="23" baseline="0">
                <a:solidFill>
                  <a:schemeClr val="bg1"/>
                </a:solidFill>
              </a:defRPr>
            </a:lvl1pPr>
            <a:lvl2pPr>
              <a:defRPr sz="1800"/>
            </a:lvl2pPr>
            <a:lvl3pPr>
              <a:defRPr sz="1800"/>
            </a:lvl3pPr>
            <a:lvl4pPr>
              <a:defRPr sz="1800"/>
            </a:lvl4pPr>
            <a:lvl5pPr>
              <a:defRPr sz="1800"/>
            </a:lvl5pPr>
          </a:lstStyle>
          <a:p>
            <a:pPr lvl="0"/>
            <a:r>
              <a:rPr lang="ru-RU" dirty="0"/>
              <a:t>Заголовок раздела в несколько строк</a:t>
            </a:r>
          </a:p>
        </p:txBody>
      </p:sp>
      <p:pic>
        <p:nvPicPr>
          <p:cNvPr id="11" name="Рисунок 6">
            <a:extLst>
              <a:ext uri="{FF2B5EF4-FFF2-40B4-BE49-F238E27FC236}">
                <a16:creationId xmlns:a16="http://schemas.microsoft.com/office/drawing/2014/main" id="{1D350056-7D55-234D-9A03-20C0F8E9FB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798" y="323850"/>
            <a:ext cx="1805614" cy="447409"/>
          </a:xfrm>
          <a:prstGeom prst="rect">
            <a:avLst/>
          </a:prstGeom>
        </p:spPr>
      </p:pic>
    </p:spTree>
    <p:extLst>
      <p:ext uri="{BB962C8B-B14F-4D97-AF65-F5344CB8AC3E}">
        <p14:creationId xmlns:p14="http://schemas.microsoft.com/office/powerpoint/2010/main" val="1726357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 с оглавлением 2">
    <p:spTree>
      <p:nvGrpSpPr>
        <p:cNvPr id="1" name=""/>
        <p:cNvGrpSpPr/>
        <p:nvPr/>
      </p:nvGrpSpPr>
      <p:grpSpPr>
        <a:xfrm>
          <a:off x="0" y="0"/>
          <a:ext cx="0" cy="0"/>
          <a:chOff x="0" y="0"/>
          <a:chExt cx="0" cy="0"/>
        </a:xfrm>
      </p:grpSpPr>
      <p:sp>
        <p:nvSpPr>
          <p:cNvPr id="11" name="Прямоугольник 5">
            <a:extLst>
              <a:ext uri="{FF2B5EF4-FFF2-40B4-BE49-F238E27FC236}">
                <a16:creationId xmlns:a16="http://schemas.microsoft.com/office/drawing/2014/main" id="{576F7CF3-5215-9E41-B00F-A2467B5A4064}"/>
              </a:ext>
            </a:extLst>
          </p:cNvPr>
          <p:cNvSpPr/>
          <p:nvPr userDrawn="1"/>
        </p:nvSpPr>
        <p:spPr>
          <a:xfrm>
            <a:off x="0" y="0"/>
            <a:ext cx="9144000" cy="2571750"/>
          </a:xfrm>
          <a:prstGeom prst="rect">
            <a:avLst/>
          </a:prstGeom>
          <a:gradFill>
            <a:gsLst>
              <a:gs pos="100000">
                <a:schemeClr val="accent6"/>
              </a:gs>
              <a:gs pos="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3095"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3095"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4491037" y="2840831"/>
            <a:ext cx="4327922" cy="1977629"/>
          </a:xfrm>
        </p:spPr>
        <p:txBody>
          <a:bodyPr anchor="t" anchorCtr="0"/>
          <a:lstStyle>
            <a:lvl1pPr marL="162000" marR="0" indent="-162000" algn="l" defTabSz="685800" rtl="0" eaLnBrk="1" fontAlgn="auto" latinLnBrk="0" hangingPunct="1">
              <a:lnSpc>
                <a:spcPct val="90000"/>
              </a:lnSpc>
              <a:spcBef>
                <a:spcPts val="0"/>
              </a:spcBef>
              <a:spcAft>
                <a:spcPts val="1200"/>
              </a:spcAft>
              <a:buClrTx/>
              <a:buSzTx/>
              <a:buFont typeface="Arial" panose="020B0604020202020204" pitchFamily="34" charset="0"/>
              <a:buChar char="•"/>
              <a:tabLst/>
              <a:defRPr sz="1050" cap="none" spc="23" baseline="0">
                <a:solidFill>
                  <a:schemeClr val="bg2"/>
                </a:solidFill>
              </a:defRPr>
            </a:lvl1pPr>
            <a:lvl2pPr>
              <a:defRPr sz="1800"/>
            </a:lvl2pPr>
            <a:lvl3pPr>
              <a:defRPr sz="1800"/>
            </a:lvl3pPr>
            <a:lvl4pPr>
              <a:defRPr sz="1800"/>
            </a:lvl4pPr>
            <a:lvl5pPr>
              <a:defRPr sz="1800"/>
            </a:lvl5pPr>
          </a:lstStyle>
          <a:p>
            <a:pPr lvl="0"/>
            <a:r>
              <a:rPr lang="ru-RU" dirty="0"/>
              <a:t>Подраздел презентации 1</a:t>
            </a:r>
          </a:p>
          <a:p>
            <a:pPr marL="162000" marR="0" lvl="0" indent="-162000" algn="l" defTabSz="68580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ru-RU" dirty="0"/>
              <a:t>Подраздел презентации 2</a:t>
            </a:r>
          </a:p>
          <a:p>
            <a:pPr marL="162000" marR="0" lvl="0" indent="-162000" algn="l" defTabSz="68580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ru-RU" dirty="0"/>
              <a:t>Подраздел презентации 3</a:t>
            </a:r>
          </a:p>
          <a:p>
            <a:pPr lvl="0"/>
            <a:endParaRPr lang="ru-RU" dirty="0"/>
          </a:p>
          <a:p>
            <a:pPr lvl="0"/>
            <a:endParaRPr lang="ru-RU" dirty="0"/>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300633" y="1807369"/>
            <a:ext cx="2023467" cy="1628775"/>
          </a:xfrm>
        </p:spPr>
        <p:txBody>
          <a:bodyPr anchor="ctr" anchorCtr="0"/>
          <a:lstStyle>
            <a:lvl1pPr>
              <a:spcBef>
                <a:spcPts val="0"/>
              </a:spcBef>
              <a:defRPr sz="11250" b="1" cap="all" spc="23" baseline="0">
                <a:solidFill>
                  <a:schemeClr val="bg1"/>
                </a:solidFill>
              </a:defRPr>
            </a:lvl1pPr>
            <a:lvl2pPr>
              <a:defRPr sz="1800"/>
            </a:lvl2pPr>
            <a:lvl3pPr>
              <a:defRPr sz="1800"/>
            </a:lvl3pPr>
            <a:lvl4pPr>
              <a:defRPr sz="1800"/>
            </a:lvl4pPr>
            <a:lvl5pPr>
              <a:defRPr sz="1800"/>
            </a:lvl5pPr>
          </a:lstStyle>
          <a:p>
            <a:pPr lvl="0"/>
            <a:r>
              <a:rPr lang="ru-RU" dirty="0"/>
              <a:t>1</a:t>
            </a:r>
          </a:p>
        </p:txBody>
      </p:sp>
      <p:sp>
        <p:nvSpPr>
          <p:cNvPr id="9" name="Текст 9">
            <a:extLst>
              <a:ext uri="{FF2B5EF4-FFF2-40B4-BE49-F238E27FC236}">
                <a16:creationId xmlns:a16="http://schemas.microsoft.com/office/drawing/2014/main" id="{FE565448-C04C-453B-AA54-32A758A947EB}"/>
              </a:ext>
            </a:extLst>
          </p:cNvPr>
          <p:cNvSpPr>
            <a:spLocks noGrp="1"/>
          </p:cNvSpPr>
          <p:nvPr>
            <p:ph type="body" sz="quarter" idx="10" hasCustomPrompt="1"/>
          </p:nvPr>
        </p:nvSpPr>
        <p:spPr>
          <a:xfrm>
            <a:off x="4652962" y="828676"/>
            <a:ext cx="4165997" cy="1473993"/>
          </a:xfrm>
        </p:spPr>
        <p:txBody>
          <a:bodyPr anchor="b" anchorCtr="0"/>
          <a:lstStyle>
            <a:lvl1pPr>
              <a:lnSpc>
                <a:spcPct val="100000"/>
              </a:lnSpc>
              <a:spcBef>
                <a:spcPts val="0"/>
              </a:spcBef>
              <a:defRPr sz="1800" cap="all" spc="23" baseline="0">
                <a:solidFill>
                  <a:schemeClr val="bg1"/>
                </a:solidFill>
              </a:defRPr>
            </a:lvl1pPr>
            <a:lvl2pPr>
              <a:defRPr sz="1800"/>
            </a:lvl2pPr>
            <a:lvl3pPr>
              <a:defRPr sz="1800"/>
            </a:lvl3pPr>
            <a:lvl4pPr>
              <a:defRPr sz="1800"/>
            </a:lvl4pPr>
            <a:lvl5pPr>
              <a:defRPr sz="1800"/>
            </a:lvl5pPr>
          </a:lstStyle>
          <a:p>
            <a:pPr lvl="0"/>
            <a:r>
              <a:rPr lang="ru-RU" dirty="0"/>
              <a:t>Заголовок раздела в несколько строк</a:t>
            </a:r>
          </a:p>
        </p:txBody>
      </p:sp>
      <p:pic>
        <p:nvPicPr>
          <p:cNvPr id="12" name="Рисунок 6">
            <a:extLst>
              <a:ext uri="{FF2B5EF4-FFF2-40B4-BE49-F238E27FC236}">
                <a16:creationId xmlns:a16="http://schemas.microsoft.com/office/drawing/2014/main" id="{BC34E9FA-E708-6144-89C3-CDB66D4AFC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798" y="323850"/>
            <a:ext cx="1805614" cy="447409"/>
          </a:xfrm>
          <a:prstGeom prst="rect">
            <a:avLst/>
          </a:prstGeom>
        </p:spPr>
      </p:pic>
    </p:spTree>
    <p:extLst>
      <p:ext uri="{BB962C8B-B14F-4D97-AF65-F5344CB8AC3E}">
        <p14:creationId xmlns:p14="http://schemas.microsoft.com/office/powerpoint/2010/main" val="238204526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 с оглавлением 3">
    <p:spTree>
      <p:nvGrpSpPr>
        <p:cNvPr id="1" name=""/>
        <p:cNvGrpSpPr/>
        <p:nvPr/>
      </p:nvGrpSpPr>
      <p:grpSpPr>
        <a:xfrm>
          <a:off x="0" y="0"/>
          <a:ext cx="0" cy="0"/>
          <a:chOff x="0" y="0"/>
          <a:chExt cx="0" cy="0"/>
        </a:xfrm>
      </p:grpSpPr>
      <p:sp>
        <p:nvSpPr>
          <p:cNvPr id="11" name="Прямоугольник 5">
            <a:extLst>
              <a:ext uri="{FF2B5EF4-FFF2-40B4-BE49-F238E27FC236}">
                <a16:creationId xmlns:a16="http://schemas.microsoft.com/office/drawing/2014/main" id="{D893A5DB-B2E0-3B4E-9B24-2C07CA7DBDEE}"/>
              </a:ext>
            </a:extLst>
          </p:cNvPr>
          <p:cNvSpPr/>
          <p:nvPr userDrawn="1"/>
        </p:nvSpPr>
        <p:spPr>
          <a:xfrm>
            <a:off x="0" y="0"/>
            <a:ext cx="9144000" cy="2571750"/>
          </a:xfrm>
          <a:prstGeom prst="rect">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3095"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3095"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4491037" y="2840831"/>
            <a:ext cx="4327922" cy="1977629"/>
          </a:xfrm>
        </p:spPr>
        <p:txBody>
          <a:bodyPr anchor="t" anchorCtr="0"/>
          <a:lstStyle>
            <a:lvl1pPr marL="162000" marR="0" indent="-162000" algn="l" defTabSz="685800" rtl="0" eaLnBrk="1" fontAlgn="auto" latinLnBrk="0" hangingPunct="1">
              <a:lnSpc>
                <a:spcPct val="90000"/>
              </a:lnSpc>
              <a:spcBef>
                <a:spcPts val="0"/>
              </a:spcBef>
              <a:spcAft>
                <a:spcPts val="1200"/>
              </a:spcAft>
              <a:buClrTx/>
              <a:buSzTx/>
              <a:buFont typeface="Arial" panose="020B0604020202020204" pitchFamily="34" charset="0"/>
              <a:buChar char="•"/>
              <a:tabLst/>
              <a:defRPr sz="1050" cap="none" spc="23" baseline="0">
                <a:solidFill>
                  <a:schemeClr val="bg2"/>
                </a:solidFill>
              </a:defRPr>
            </a:lvl1pPr>
            <a:lvl2pPr>
              <a:defRPr sz="1800"/>
            </a:lvl2pPr>
            <a:lvl3pPr>
              <a:defRPr sz="1800"/>
            </a:lvl3pPr>
            <a:lvl4pPr>
              <a:defRPr sz="1800"/>
            </a:lvl4pPr>
            <a:lvl5pPr>
              <a:defRPr sz="1800"/>
            </a:lvl5pPr>
          </a:lstStyle>
          <a:p>
            <a:pPr lvl="0"/>
            <a:r>
              <a:rPr lang="ru-RU" dirty="0"/>
              <a:t>Подраздел презентации 1</a:t>
            </a:r>
          </a:p>
          <a:p>
            <a:pPr marL="162000" marR="0" lvl="0" indent="-162000" algn="l" defTabSz="68580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ru-RU" dirty="0"/>
              <a:t>Подраздел презентации 2</a:t>
            </a:r>
          </a:p>
          <a:p>
            <a:pPr marL="162000" marR="0" lvl="0" indent="-162000" algn="l" defTabSz="685800"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ru-RU" dirty="0"/>
              <a:t>Подраздел презентации 3</a:t>
            </a:r>
          </a:p>
          <a:p>
            <a:pPr lvl="0"/>
            <a:endParaRPr lang="ru-RU" dirty="0"/>
          </a:p>
          <a:p>
            <a:pPr lvl="0"/>
            <a:endParaRPr lang="ru-RU" dirty="0"/>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300633" y="1807369"/>
            <a:ext cx="2023467" cy="1628775"/>
          </a:xfrm>
        </p:spPr>
        <p:txBody>
          <a:bodyPr anchor="ctr" anchorCtr="0"/>
          <a:lstStyle>
            <a:lvl1pPr>
              <a:spcBef>
                <a:spcPts val="0"/>
              </a:spcBef>
              <a:defRPr sz="11250" b="1" cap="all" spc="23" baseline="0">
                <a:solidFill>
                  <a:schemeClr val="bg1"/>
                </a:solidFill>
              </a:defRPr>
            </a:lvl1pPr>
            <a:lvl2pPr>
              <a:defRPr sz="1800"/>
            </a:lvl2pPr>
            <a:lvl3pPr>
              <a:defRPr sz="1800"/>
            </a:lvl3pPr>
            <a:lvl4pPr>
              <a:defRPr sz="1800"/>
            </a:lvl4pPr>
            <a:lvl5pPr>
              <a:defRPr sz="1800"/>
            </a:lvl5pPr>
          </a:lstStyle>
          <a:p>
            <a:pPr lvl="0"/>
            <a:r>
              <a:rPr lang="ru-RU" dirty="0"/>
              <a:t>1</a:t>
            </a:r>
          </a:p>
        </p:txBody>
      </p:sp>
      <p:sp>
        <p:nvSpPr>
          <p:cNvPr id="9" name="Текст 9">
            <a:extLst>
              <a:ext uri="{FF2B5EF4-FFF2-40B4-BE49-F238E27FC236}">
                <a16:creationId xmlns:a16="http://schemas.microsoft.com/office/drawing/2014/main" id="{FE565448-C04C-453B-AA54-32A758A947EB}"/>
              </a:ext>
            </a:extLst>
          </p:cNvPr>
          <p:cNvSpPr>
            <a:spLocks noGrp="1"/>
          </p:cNvSpPr>
          <p:nvPr>
            <p:ph type="body" sz="quarter" idx="10" hasCustomPrompt="1"/>
          </p:nvPr>
        </p:nvSpPr>
        <p:spPr>
          <a:xfrm>
            <a:off x="4652962" y="828676"/>
            <a:ext cx="4165997" cy="1473993"/>
          </a:xfrm>
        </p:spPr>
        <p:txBody>
          <a:bodyPr anchor="b" anchorCtr="0"/>
          <a:lstStyle>
            <a:lvl1pPr>
              <a:lnSpc>
                <a:spcPct val="100000"/>
              </a:lnSpc>
              <a:spcBef>
                <a:spcPts val="0"/>
              </a:spcBef>
              <a:defRPr sz="1800" cap="all" spc="23" baseline="0">
                <a:solidFill>
                  <a:schemeClr val="bg1"/>
                </a:solidFill>
              </a:defRPr>
            </a:lvl1pPr>
            <a:lvl2pPr>
              <a:defRPr sz="1800"/>
            </a:lvl2pPr>
            <a:lvl3pPr>
              <a:defRPr sz="1800"/>
            </a:lvl3pPr>
            <a:lvl4pPr>
              <a:defRPr sz="1800"/>
            </a:lvl4pPr>
            <a:lvl5pPr>
              <a:defRPr sz="1800"/>
            </a:lvl5pPr>
          </a:lstStyle>
          <a:p>
            <a:pPr lvl="0"/>
            <a:r>
              <a:rPr lang="ru-RU" dirty="0"/>
              <a:t>Заголовок раздела в несколько строк</a:t>
            </a:r>
          </a:p>
        </p:txBody>
      </p:sp>
      <p:pic>
        <p:nvPicPr>
          <p:cNvPr id="12" name="Рисунок 6">
            <a:extLst>
              <a:ext uri="{FF2B5EF4-FFF2-40B4-BE49-F238E27FC236}">
                <a16:creationId xmlns:a16="http://schemas.microsoft.com/office/drawing/2014/main" id="{B285BCAC-AE70-3F4C-A015-C62A1A4A81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798" y="323850"/>
            <a:ext cx="1805614" cy="447409"/>
          </a:xfrm>
          <a:prstGeom prst="rect">
            <a:avLst/>
          </a:prstGeom>
        </p:spPr>
      </p:pic>
    </p:spTree>
    <p:extLst>
      <p:ext uri="{BB962C8B-B14F-4D97-AF65-F5344CB8AC3E}">
        <p14:creationId xmlns:p14="http://schemas.microsoft.com/office/powerpoint/2010/main" val="80401964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Слайд с крупным показателем 1">
    <p:bg>
      <p:bgPr>
        <a:gradFill>
          <a:gsLst>
            <a:gs pos="100000">
              <a:schemeClr val="accent2"/>
            </a:gs>
            <a:gs pos="0">
              <a:schemeClr val="accent1"/>
            </a:gs>
          </a:gsLst>
          <a:lin ang="5400000" scaled="1"/>
        </a:gradFill>
        <a:effectLst/>
      </p:bgPr>
    </p:bg>
    <p:spTree>
      <p:nvGrpSpPr>
        <p:cNvPr id="1" name=""/>
        <p:cNvGrpSpPr/>
        <p:nvPr/>
      </p:nvGrpSpPr>
      <p:grpSpPr>
        <a:xfrm>
          <a:off x="0" y="0"/>
          <a:ext cx="0" cy="0"/>
          <a:chOff x="0" y="0"/>
          <a:chExt cx="0" cy="0"/>
        </a:xfrm>
      </p:grpSpPr>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lvl1pPr>
              <a:defRPr>
                <a:solidFill>
                  <a:schemeClr val="bg1"/>
                </a:solidFill>
              </a:defRPr>
            </a:lvl1pPr>
          </a:lstStyle>
          <a:p>
            <a:r>
              <a:rPr lang="ru-RU" smtClean="0">
                <a:solidFill>
                  <a:prstClr val="white"/>
                </a:solidFill>
              </a:rPr>
              <a:t>Встреча по развитию</a:t>
            </a:r>
            <a:endParaRPr lang="ru-RU" dirty="0">
              <a:solidFill>
                <a:prstClr val="white"/>
              </a:solidFill>
            </a:endParaRP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lvl1pPr>
              <a:defRPr>
                <a:solidFill>
                  <a:schemeClr val="bg1"/>
                </a:solidFill>
              </a:defRPr>
            </a:lvl1pPr>
          </a:lstStyle>
          <a:p>
            <a:fld id="{10AA99AE-6A35-4C1E-8082-A4A87B5CA521}" type="slidenum">
              <a:rPr lang="ru-RU" smtClean="0">
                <a:solidFill>
                  <a:prstClr val="white"/>
                </a:solidFill>
              </a:rPr>
              <a:pPr/>
              <a:t>‹#›</a:t>
            </a:fld>
            <a:endParaRPr lang="ru-RU" dirty="0">
              <a:solidFill>
                <a:prstClr val="white"/>
              </a:solidFill>
            </a:endParaRPr>
          </a:p>
        </p:txBody>
      </p:sp>
      <p:cxnSp>
        <p:nvCxnSpPr>
          <p:cNvPr id="4" name="Прямая соединительная линия 3">
            <a:extLst>
              <a:ext uri="{FF2B5EF4-FFF2-40B4-BE49-F238E27FC236}">
                <a16:creationId xmlns:a16="http://schemas.microsoft.com/office/drawing/2014/main" id="{80C1A66E-447C-497E-B791-484EC723AC3C}"/>
              </a:ext>
            </a:extLst>
          </p:cNvPr>
          <p:cNvCxnSpPr/>
          <p:nvPr userDrawn="1"/>
        </p:nvCxnSpPr>
        <p:spPr>
          <a:xfrm>
            <a:off x="325042" y="647700"/>
            <a:ext cx="849391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Текст 7">
            <a:extLst>
              <a:ext uri="{FF2B5EF4-FFF2-40B4-BE49-F238E27FC236}">
                <a16:creationId xmlns:a16="http://schemas.microsoft.com/office/drawing/2014/main" id="{328E8370-30AB-4722-8DBA-593A635980E7}"/>
              </a:ext>
            </a:extLst>
          </p:cNvPr>
          <p:cNvSpPr>
            <a:spLocks noGrp="1"/>
          </p:cNvSpPr>
          <p:nvPr>
            <p:ph type="body" sz="quarter" idx="13"/>
          </p:nvPr>
        </p:nvSpPr>
        <p:spPr>
          <a:xfrm>
            <a:off x="4652962" y="1478756"/>
            <a:ext cx="4165997" cy="3339704"/>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3" name="Текст 7">
            <a:extLst>
              <a:ext uri="{FF2B5EF4-FFF2-40B4-BE49-F238E27FC236}">
                <a16:creationId xmlns:a16="http://schemas.microsoft.com/office/drawing/2014/main" id="{093F2368-AD98-4728-93E4-1B37173036A6}"/>
              </a:ext>
            </a:extLst>
          </p:cNvPr>
          <p:cNvSpPr>
            <a:spLocks noGrp="1"/>
          </p:cNvSpPr>
          <p:nvPr>
            <p:ph type="body" sz="quarter" idx="14" hasCustomPrompt="1"/>
          </p:nvPr>
        </p:nvSpPr>
        <p:spPr>
          <a:xfrm>
            <a:off x="325042" y="1307306"/>
            <a:ext cx="4165997" cy="1393016"/>
          </a:xfrm>
        </p:spPr>
        <p:txBody>
          <a:bodyPr>
            <a:noAutofit/>
          </a:bodyPr>
          <a:lstStyle>
            <a:lvl1pPr>
              <a:spcBef>
                <a:spcPts val="0"/>
              </a:spcBef>
              <a:defRPr sz="112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4%</a:t>
            </a:r>
            <a:endParaRPr lang="ru-RU" dirty="0"/>
          </a:p>
        </p:txBody>
      </p:sp>
      <p:sp>
        <p:nvSpPr>
          <p:cNvPr id="16" name="Текст 7">
            <a:extLst>
              <a:ext uri="{FF2B5EF4-FFF2-40B4-BE49-F238E27FC236}">
                <a16:creationId xmlns:a16="http://schemas.microsoft.com/office/drawing/2014/main" id="{35BF7473-8909-436F-9AC2-13A304FD553F}"/>
              </a:ext>
            </a:extLst>
          </p:cNvPr>
          <p:cNvSpPr>
            <a:spLocks noGrp="1"/>
          </p:cNvSpPr>
          <p:nvPr>
            <p:ph type="body" sz="quarter" idx="15" hasCustomPrompt="1"/>
          </p:nvPr>
        </p:nvSpPr>
        <p:spPr>
          <a:xfrm>
            <a:off x="325041" y="2878931"/>
            <a:ext cx="4165997" cy="1939529"/>
          </a:xfrm>
        </p:spPr>
        <p:txBody>
          <a:bodyPr>
            <a:noAutofit/>
          </a:bodyPr>
          <a:lstStyle>
            <a:lvl1pPr>
              <a:spcBef>
                <a:spcPts val="0"/>
              </a:spcBef>
              <a:defRPr sz="2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подпись к показателю в несколько строк</a:t>
            </a:r>
          </a:p>
        </p:txBody>
      </p:sp>
      <p:pic>
        <p:nvPicPr>
          <p:cNvPr id="9" name="Рисунок 14">
            <a:extLst>
              <a:ext uri="{FF2B5EF4-FFF2-40B4-BE49-F238E27FC236}">
                <a16:creationId xmlns:a16="http://schemas.microsoft.com/office/drawing/2014/main" id="{8B871CEC-3811-5343-8FD4-E15214D6F1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041" y="328361"/>
            <a:ext cx="933016" cy="228509"/>
          </a:xfrm>
          <a:prstGeom prst="rect">
            <a:avLst/>
          </a:prstGeom>
        </p:spPr>
      </p:pic>
    </p:spTree>
    <p:extLst>
      <p:ext uri="{BB962C8B-B14F-4D97-AF65-F5344CB8AC3E}">
        <p14:creationId xmlns:p14="http://schemas.microsoft.com/office/powerpoint/2010/main" val="661818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Текст и диаграммы">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pPr defTabSz="685732">
              <a:defRPr/>
            </a:pPr>
            <a:r>
              <a:rPr lang="ru-RU" smtClean="0">
                <a:solidFill>
                  <a:srgbClr val="888A8D"/>
                </a:solidFill>
              </a:rPr>
              <a:t>Колонтитул раздела или подраздела</a:t>
            </a:r>
            <a:endParaRPr lang="ru-RU">
              <a:solidFill>
                <a:srgbClr val="888A8D"/>
              </a:solidFill>
            </a:endParaRP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pPr defTabSz="685732">
              <a:defRPr/>
            </a:pPr>
            <a:fld id="{10AA99AE-6A35-4C1E-8082-A4A87B5CA521}" type="slidenum">
              <a:rPr lang="ru-RU" smtClean="0">
                <a:solidFill>
                  <a:srgbClr val="888A8D"/>
                </a:solidFill>
              </a:rPr>
              <a:pPr defTabSz="685732">
                <a:defRPr/>
              </a:pPr>
              <a:t>‹#›</a:t>
            </a:fld>
            <a:endParaRPr lang="ru-RU">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325042" y="1478758"/>
            <a:ext cx="3443288" cy="3339704"/>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иаграмма 3">
            <a:extLst>
              <a:ext uri="{FF2B5EF4-FFF2-40B4-BE49-F238E27FC236}">
                <a16:creationId xmlns:a16="http://schemas.microsoft.com/office/drawing/2014/main" id="{7D19B8BF-6038-462B-B8EC-3BE4E63232CE}"/>
              </a:ext>
            </a:extLst>
          </p:cNvPr>
          <p:cNvSpPr>
            <a:spLocks noGrp="1"/>
          </p:cNvSpPr>
          <p:nvPr>
            <p:ph type="chart" sz="quarter" idx="14"/>
          </p:nvPr>
        </p:nvSpPr>
        <p:spPr>
          <a:xfrm>
            <a:off x="4652962" y="1478758"/>
            <a:ext cx="2006204" cy="3339704"/>
          </a:xfrm>
          <a:solidFill>
            <a:schemeClr val="bg2"/>
          </a:solidFill>
        </p:spPr>
        <p:txBody>
          <a:bodyPr>
            <a:noAutofit/>
          </a:bodyPr>
          <a:lstStyle/>
          <a:p>
            <a:endParaRPr lang="ru-RU"/>
          </a:p>
        </p:txBody>
      </p:sp>
      <p:sp>
        <p:nvSpPr>
          <p:cNvPr id="9" name="Диаграмма 3">
            <a:extLst>
              <a:ext uri="{FF2B5EF4-FFF2-40B4-BE49-F238E27FC236}">
                <a16:creationId xmlns:a16="http://schemas.microsoft.com/office/drawing/2014/main" id="{167A4ACF-9947-4AF0-89F5-3536622AB2A3}"/>
              </a:ext>
            </a:extLst>
          </p:cNvPr>
          <p:cNvSpPr>
            <a:spLocks noGrp="1"/>
          </p:cNvSpPr>
          <p:nvPr>
            <p:ph type="chart" sz="quarter" idx="15"/>
          </p:nvPr>
        </p:nvSpPr>
        <p:spPr>
          <a:xfrm>
            <a:off x="6817519" y="1478758"/>
            <a:ext cx="2001440" cy="3339704"/>
          </a:xfrm>
          <a:solidFill>
            <a:schemeClr val="bg2"/>
          </a:solidFill>
        </p:spPr>
        <p:txBody>
          <a:bodyPr>
            <a:noAutofit/>
          </a:bodyPr>
          <a:lstStyle/>
          <a:p>
            <a:endParaRPr lang="ru-RU"/>
          </a:p>
        </p:txBody>
      </p:sp>
    </p:spTree>
    <p:extLst>
      <p:ext uri="{BB962C8B-B14F-4D97-AF65-F5344CB8AC3E}">
        <p14:creationId xmlns:p14="http://schemas.microsoft.com/office/powerpoint/2010/main" val="3353885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Слайд с крупным показателем 2">
    <p:bg>
      <p:bgPr>
        <a:gradFill>
          <a:gsLst>
            <a:gs pos="100000">
              <a:schemeClr val="accent6"/>
            </a:gs>
            <a:gs pos="0">
              <a:schemeClr val="accent5"/>
            </a:gs>
          </a:gsLst>
          <a:lin ang="5400000" scaled="1"/>
        </a:gradFill>
        <a:effectLst/>
      </p:bgPr>
    </p:bg>
    <p:spTree>
      <p:nvGrpSpPr>
        <p:cNvPr id="1" name=""/>
        <p:cNvGrpSpPr/>
        <p:nvPr/>
      </p:nvGrpSpPr>
      <p:grpSpPr>
        <a:xfrm>
          <a:off x="0" y="0"/>
          <a:ext cx="0" cy="0"/>
          <a:chOff x="0" y="0"/>
          <a:chExt cx="0" cy="0"/>
        </a:xfrm>
      </p:grpSpPr>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lvl1pPr>
              <a:defRPr>
                <a:solidFill>
                  <a:schemeClr val="bg1"/>
                </a:solidFill>
              </a:defRPr>
            </a:lvl1pPr>
          </a:lstStyle>
          <a:p>
            <a:r>
              <a:rPr lang="ru-RU" smtClean="0">
                <a:solidFill>
                  <a:prstClr val="white"/>
                </a:solidFill>
              </a:rPr>
              <a:t>Встреча по развитию</a:t>
            </a:r>
            <a:endParaRPr lang="ru-RU" dirty="0">
              <a:solidFill>
                <a:prstClr val="white"/>
              </a:solidFill>
            </a:endParaRP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lvl1pPr>
              <a:defRPr>
                <a:solidFill>
                  <a:schemeClr val="bg1"/>
                </a:solidFill>
              </a:defRPr>
            </a:lvl1pPr>
          </a:lstStyle>
          <a:p>
            <a:fld id="{10AA99AE-6A35-4C1E-8082-A4A87B5CA521}" type="slidenum">
              <a:rPr lang="ru-RU" smtClean="0">
                <a:solidFill>
                  <a:prstClr val="white"/>
                </a:solidFill>
              </a:rPr>
              <a:pPr/>
              <a:t>‹#›</a:t>
            </a:fld>
            <a:endParaRPr lang="ru-RU" dirty="0">
              <a:solidFill>
                <a:prstClr val="white"/>
              </a:solidFill>
            </a:endParaRPr>
          </a:p>
        </p:txBody>
      </p:sp>
      <p:cxnSp>
        <p:nvCxnSpPr>
          <p:cNvPr id="4" name="Прямая соединительная линия 3">
            <a:extLst>
              <a:ext uri="{FF2B5EF4-FFF2-40B4-BE49-F238E27FC236}">
                <a16:creationId xmlns:a16="http://schemas.microsoft.com/office/drawing/2014/main" id="{80C1A66E-447C-497E-B791-484EC723AC3C}"/>
              </a:ext>
            </a:extLst>
          </p:cNvPr>
          <p:cNvCxnSpPr/>
          <p:nvPr userDrawn="1"/>
        </p:nvCxnSpPr>
        <p:spPr>
          <a:xfrm>
            <a:off x="325042" y="647700"/>
            <a:ext cx="849391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Текст 7">
            <a:extLst>
              <a:ext uri="{FF2B5EF4-FFF2-40B4-BE49-F238E27FC236}">
                <a16:creationId xmlns:a16="http://schemas.microsoft.com/office/drawing/2014/main" id="{328E8370-30AB-4722-8DBA-593A635980E7}"/>
              </a:ext>
            </a:extLst>
          </p:cNvPr>
          <p:cNvSpPr>
            <a:spLocks noGrp="1"/>
          </p:cNvSpPr>
          <p:nvPr>
            <p:ph type="body" sz="quarter" idx="13"/>
          </p:nvPr>
        </p:nvSpPr>
        <p:spPr>
          <a:xfrm>
            <a:off x="4652962" y="1478756"/>
            <a:ext cx="4165997" cy="3339704"/>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3" name="Текст 7">
            <a:extLst>
              <a:ext uri="{FF2B5EF4-FFF2-40B4-BE49-F238E27FC236}">
                <a16:creationId xmlns:a16="http://schemas.microsoft.com/office/drawing/2014/main" id="{093F2368-AD98-4728-93E4-1B37173036A6}"/>
              </a:ext>
            </a:extLst>
          </p:cNvPr>
          <p:cNvSpPr>
            <a:spLocks noGrp="1"/>
          </p:cNvSpPr>
          <p:nvPr>
            <p:ph type="body" sz="quarter" idx="14" hasCustomPrompt="1"/>
          </p:nvPr>
        </p:nvSpPr>
        <p:spPr>
          <a:xfrm>
            <a:off x="325042" y="1307306"/>
            <a:ext cx="4165997" cy="1393016"/>
          </a:xfrm>
        </p:spPr>
        <p:txBody>
          <a:bodyPr>
            <a:noAutofit/>
          </a:bodyPr>
          <a:lstStyle>
            <a:lvl1pPr>
              <a:spcBef>
                <a:spcPts val="0"/>
              </a:spcBef>
              <a:defRPr sz="112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4%</a:t>
            </a:r>
            <a:endParaRPr lang="ru-RU" dirty="0"/>
          </a:p>
        </p:txBody>
      </p:sp>
      <p:sp>
        <p:nvSpPr>
          <p:cNvPr id="16" name="Текст 7">
            <a:extLst>
              <a:ext uri="{FF2B5EF4-FFF2-40B4-BE49-F238E27FC236}">
                <a16:creationId xmlns:a16="http://schemas.microsoft.com/office/drawing/2014/main" id="{35BF7473-8909-436F-9AC2-13A304FD553F}"/>
              </a:ext>
            </a:extLst>
          </p:cNvPr>
          <p:cNvSpPr>
            <a:spLocks noGrp="1"/>
          </p:cNvSpPr>
          <p:nvPr>
            <p:ph type="body" sz="quarter" idx="15" hasCustomPrompt="1"/>
          </p:nvPr>
        </p:nvSpPr>
        <p:spPr>
          <a:xfrm>
            <a:off x="325041" y="2878931"/>
            <a:ext cx="4165997" cy="1939529"/>
          </a:xfrm>
        </p:spPr>
        <p:txBody>
          <a:bodyPr>
            <a:noAutofit/>
          </a:bodyPr>
          <a:lstStyle>
            <a:lvl1pPr>
              <a:spcBef>
                <a:spcPts val="0"/>
              </a:spcBef>
              <a:defRPr sz="2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подпись к показателю в несколько строк</a:t>
            </a:r>
          </a:p>
        </p:txBody>
      </p:sp>
      <p:pic>
        <p:nvPicPr>
          <p:cNvPr id="9" name="Рисунок 14">
            <a:extLst>
              <a:ext uri="{FF2B5EF4-FFF2-40B4-BE49-F238E27FC236}">
                <a16:creationId xmlns:a16="http://schemas.microsoft.com/office/drawing/2014/main" id="{38EFE22E-1DF4-C14C-9E2C-9B1D944171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041" y="328361"/>
            <a:ext cx="933016" cy="228509"/>
          </a:xfrm>
          <a:prstGeom prst="rect">
            <a:avLst/>
          </a:prstGeom>
        </p:spPr>
      </p:pic>
    </p:spTree>
    <p:extLst>
      <p:ext uri="{BB962C8B-B14F-4D97-AF65-F5344CB8AC3E}">
        <p14:creationId xmlns:p14="http://schemas.microsoft.com/office/powerpoint/2010/main" val="10630134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Заключительный слайд">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3095"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9144000" cy="257175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3095"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4653558" y="2883694"/>
            <a:ext cx="4327922" cy="1977629"/>
          </a:xfrm>
        </p:spPr>
        <p:txBody>
          <a:bodyPr anchor="b" anchorCtr="0"/>
          <a:lstStyle>
            <a:lvl1pPr marL="0" marR="0" indent="0" algn="l" defTabSz="685800" rtl="0" eaLnBrk="1" fontAlgn="auto" latinLnBrk="0" hangingPunct="1">
              <a:lnSpc>
                <a:spcPct val="120000"/>
              </a:lnSpc>
              <a:spcBef>
                <a:spcPts val="0"/>
              </a:spcBef>
              <a:spcAft>
                <a:spcPts val="0"/>
              </a:spcAft>
              <a:buClrTx/>
              <a:buSzTx/>
              <a:buFont typeface="Arial" panose="020B0604020202020204" pitchFamily="34" charset="0"/>
              <a:buNone/>
              <a:tabLst/>
              <a:defRPr sz="1050" cap="none" spc="23" baseline="0">
                <a:solidFill>
                  <a:schemeClr val="bg2"/>
                </a:solidFill>
              </a:defRPr>
            </a:lvl1pPr>
            <a:lvl2pPr>
              <a:defRPr sz="1800"/>
            </a:lvl2pPr>
            <a:lvl3pPr>
              <a:defRPr sz="1800"/>
            </a:lvl3pPr>
            <a:lvl4pPr>
              <a:defRPr sz="1800"/>
            </a:lvl4pPr>
            <a:lvl5pPr>
              <a:defRPr sz="1800"/>
            </a:lvl5pPr>
          </a:lstStyle>
          <a:p>
            <a:pPr lvl="0"/>
            <a:r>
              <a:rPr lang="ru-RU" dirty="0"/>
              <a:t>Пункт приема корреспонденции: </a:t>
            </a:r>
          </a:p>
          <a:p>
            <a:pPr lvl="0"/>
            <a:r>
              <a:rPr lang="ru-RU" dirty="0"/>
              <a:t>Москва, </a:t>
            </a:r>
            <a:r>
              <a:rPr lang="ru-RU" dirty="0" err="1"/>
              <a:t>Сандуновский</a:t>
            </a:r>
            <a:r>
              <a:rPr lang="ru-RU" dirty="0"/>
              <a:t> пер., д. 3, стр. 1, телефон +7 495 621-09-61</a:t>
            </a:r>
          </a:p>
          <a:p>
            <a:pPr lvl="0"/>
            <a:r>
              <a:rPr lang="ru-RU" dirty="0"/>
              <a:t>Почтовый адрес: 107016, Москва, ул. Неглинная, д. 12</a:t>
            </a:r>
          </a:p>
          <a:p>
            <a:pPr lvl="0"/>
            <a:r>
              <a:rPr lang="ru-RU" dirty="0"/>
              <a:t>Контактный центр: 8 800 250-40-72, +7 495 771-91-00</a:t>
            </a:r>
          </a:p>
          <a:p>
            <a:pPr lvl="0"/>
            <a:r>
              <a:rPr lang="ru-RU" dirty="0"/>
              <a:t>Факс: +7 495 621-64-65, +7 495 621-62-88</a:t>
            </a:r>
          </a:p>
          <a:p>
            <a:pPr lvl="0"/>
            <a:r>
              <a:rPr lang="ru-RU" dirty="0"/>
              <a:t>Сайт: www.cbr.ru</a:t>
            </a:r>
          </a:p>
          <a:p>
            <a:pPr lvl="0"/>
            <a:r>
              <a:rPr lang="ru-RU" dirty="0"/>
              <a:t>Электронная почта: fps@cbr.ru</a:t>
            </a:r>
          </a:p>
        </p:txBody>
      </p:sp>
      <p:sp>
        <p:nvSpPr>
          <p:cNvPr id="9" name="Текст 9">
            <a:extLst>
              <a:ext uri="{FF2B5EF4-FFF2-40B4-BE49-F238E27FC236}">
                <a16:creationId xmlns:a16="http://schemas.microsoft.com/office/drawing/2014/main" id="{FE565448-C04C-453B-AA54-32A758A947EB}"/>
              </a:ext>
            </a:extLst>
          </p:cNvPr>
          <p:cNvSpPr>
            <a:spLocks noGrp="1"/>
          </p:cNvSpPr>
          <p:nvPr>
            <p:ph type="body" sz="quarter" idx="10" hasCustomPrompt="1"/>
          </p:nvPr>
        </p:nvSpPr>
        <p:spPr>
          <a:xfrm>
            <a:off x="4652962" y="828676"/>
            <a:ext cx="4165997" cy="1473993"/>
          </a:xfrm>
        </p:spPr>
        <p:txBody>
          <a:bodyPr anchor="b" anchorCtr="0"/>
          <a:lstStyle>
            <a:lvl1pPr>
              <a:lnSpc>
                <a:spcPct val="100000"/>
              </a:lnSpc>
              <a:spcBef>
                <a:spcPts val="0"/>
              </a:spcBef>
              <a:defRPr sz="1800" cap="all" spc="23" baseline="0">
                <a:solidFill>
                  <a:schemeClr val="bg1"/>
                </a:solidFill>
              </a:defRPr>
            </a:lvl1pPr>
            <a:lvl2pPr>
              <a:defRPr sz="1800"/>
            </a:lvl2pPr>
            <a:lvl3pPr>
              <a:defRPr sz="1800"/>
            </a:lvl3pPr>
            <a:lvl4pPr>
              <a:defRPr sz="1800"/>
            </a:lvl4pPr>
            <a:lvl5pPr>
              <a:defRPr sz="1800"/>
            </a:lvl5pPr>
          </a:lstStyle>
          <a:p>
            <a:pPr lvl="0"/>
            <a:r>
              <a:rPr lang="ru-RU" dirty="0"/>
              <a:t>Спасибо </a:t>
            </a:r>
          </a:p>
          <a:p>
            <a:pPr lvl="0"/>
            <a:r>
              <a:rPr lang="ru-RU" dirty="0"/>
              <a:t>за внимание</a:t>
            </a:r>
          </a:p>
        </p:txBody>
      </p:sp>
      <p:pic>
        <p:nvPicPr>
          <p:cNvPr id="8" name="Рисунок 6">
            <a:extLst>
              <a:ext uri="{FF2B5EF4-FFF2-40B4-BE49-F238E27FC236}">
                <a16:creationId xmlns:a16="http://schemas.microsoft.com/office/drawing/2014/main" id="{8FCCF32E-0F6E-4544-A5DF-207C316A63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798" y="323850"/>
            <a:ext cx="1805614" cy="447409"/>
          </a:xfrm>
          <a:prstGeom prst="rect">
            <a:avLst/>
          </a:prstGeom>
        </p:spPr>
      </p:pic>
    </p:spTree>
    <p:extLst>
      <p:ext uri="{BB962C8B-B14F-4D97-AF65-F5344CB8AC3E}">
        <p14:creationId xmlns:p14="http://schemas.microsoft.com/office/powerpoint/2010/main" val="32836948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Заключительный слайд 2">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3095"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9144000" cy="257175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3095"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325042" y="3133725"/>
            <a:ext cx="8493918" cy="1727597"/>
          </a:xfrm>
        </p:spPr>
        <p:txBody>
          <a:bodyPr anchor="b" anchorCtr="0"/>
          <a:lstStyle>
            <a:lvl1pPr marL="0" marR="0" indent="0" algn="l" defTabSz="685800" rtl="0" eaLnBrk="1" fontAlgn="auto" latinLnBrk="0" hangingPunct="1">
              <a:lnSpc>
                <a:spcPct val="120000"/>
              </a:lnSpc>
              <a:spcBef>
                <a:spcPts val="0"/>
              </a:spcBef>
              <a:spcAft>
                <a:spcPts val="0"/>
              </a:spcAft>
              <a:buClrTx/>
              <a:buSzTx/>
              <a:buFont typeface="Arial" panose="020B0604020202020204" pitchFamily="34" charset="0"/>
              <a:buNone/>
              <a:tabLst/>
              <a:defRPr sz="1050" cap="none" spc="23" baseline="0">
                <a:solidFill>
                  <a:schemeClr val="bg2"/>
                </a:solidFill>
              </a:defRPr>
            </a:lvl1pPr>
            <a:lvl2pPr>
              <a:defRPr sz="1800"/>
            </a:lvl2pPr>
            <a:lvl3pPr>
              <a:defRPr sz="1800"/>
            </a:lvl3pPr>
            <a:lvl4pPr>
              <a:defRPr sz="1800"/>
            </a:lvl4pPr>
            <a:lvl5pPr>
              <a:defRPr sz="1800"/>
            </a:lvl5pPr>
          </a:lstStyle>
          <a:p>
            <a:pPr lvl="0"/>
            <a:r>
              <a:rPr lang="ru-RU" dirty="0"/>
              <a:t>Служба по защите прав потребителей </a:t>
            </a:r>
          </a:p>
          <a:p>
            <a:pPr lvl="0"/>
            <a:r>
              <a:rPr lang="ru-RU" dirty="0"/>
              <a:t>финансовых услуг и миноритарных акционеров</a:t>
            </a:r>
          </a:p>
          <a:p>
            <a:pPr lvl="0"/>
            <a:r>
              <a:rPr lang="ru-RU" dirty="0"/>
              <a:t>Пункт приема корреспонденции: Москва, </a:t>
            </a:r>
            <a:r>
              <a:rPr lang="ru-RU" dirty="0" err="1"/>
              <a:t>Сандуновский</a:t>
            </a:r>
            <a:r>
              <a:rPr lang="ru-RU" dirty="0"/>
              <a:t> пер., д. 3, стр. 1, телефон +7 495 621-09-61</a:t>
            </a:r>
          </a:p>
          <a:p>
            <a:pPr lvl="0"/>
            <a:r>
              <a:rPr lang="ru-RU" dirty="0"/>
              <a:t>Почтовый адрес: 107016, Москва, ул. Неглинная, д. 12</a:t>
            </a:r>
          </a:p>
          <a:p>
            <a:pPr lvl="0"/>
            <a:r>
              <a:rPr lang="ru-RU" dirty="0"/>
              <a:t>Контактный центр: 8 800 250-40-72, +7 495 771-91-00</a:t>
            </a:r>
          </a:p>
          <a:p>
            <a:pPr lvl="0"/>
            <a:r>
              <a:rPr lang="ru-RU" dirty="0"/>
              <a:t>Факс: +7 495 621-64-65, +7 495 621-62-88</a:t>
            </a:r>
          </a:p>
          <a:p>
            <a:pPr lvl="0"/>
            <a:r>
              <a:rPr lang="ru-RU" dirty="0"/>
              <a:t>Сайт: www.cbr.ru</a:t>
            </a:r>
          </a:p>
          <a:p>
            <a:pPr lvl="0"/>
            <a:r>
              <a:rPr lang="ru-RU" dirty="0"/>
              <a:t>Электронная почта: fps@cbr.ru</a:t>
            </a:r>
          </a:p>
        </p:txBody>
      </p:sp>
      <p:pic>
        <p:nvPicPr>
          <p:cNvPr id="7" name="Рисунок 6">
            <a:extLst>
              <a:ext uri="{FF2B5EF4-FFF2-40B4-BE49-F238E27FC236}">
                <a16:creationId xmlns:a16="http://schemas.microsoft.com/office/drawing/2014/main" id="{502FD43A-C81A-4B12-B731-C0200E4E9C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798" y="323850"/>
            <a:ext cx="1805614" cy="447409"/>
          </a:xfrm>
          <a:prstGeom prst="rect">
            <a:avLst/>
          </a:prstGeom>
        </p:spPr>
      </p:pic>
    </p:spTree>
    <p:extLst>
      <p:ext uri="{BB962C8B-B14F-4D97-AF65-F5344CB8AC3E}">
        <p14:creationId xmlns:p14="http://schemas.microsoft.com/office/powerpoint/2010/main" val="1850036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235CFD4A-3927-8D42-8154-C47C5A6C1C6A}"/>
              </a:ext>
            </a:extLst>
          </p:cNvPr>
          <p:cNvSpPr>
            <a:spLocks noGrp="1"/>
          </p:cNvSpPr>
          <p:nvPr>
            <p:ph type="pic" sz="quarter" idx="10"/>
          </p:nvPr>
        </p:nvSpPr>
        <p:spPr>
          <a:xfrm>
            <a:off x="4888367" y="843061"/>
            <a:ext cx="3182523" cy="3334208"/>
          </a:xfrm>
          <a:custGeom>
            <a:avLst/>
            <a:gdLst>
              <a:gd name="connsiteX0" fmla="*/ 3005061 w 4243364"/>
              <a:gd name="connsiteY0" fmla="*/ 204 h 4445613"/>
              <a:gd name="connsiteX1" fmla="*/ 3326673 w 4243364"/>
              <a:gd name="connsiteY1" fmla="*/ 51463 h 4445613"/>
              <a:gd name="connsiteX2" fmla="*/ 3663438 w 4243364"/>
              <a:gd name="connsiteY2" fmla="*/ 261819 h 4445613"/>
              <a:gd name="connsiteX3" fmla="*/ 3719628 w 4243364"/>
              <a:gd name="connsiteY3" fmla="*/ 326555 h 4445613"/>
              <a:gd name="connsiteX4" fmla="*/ 3721505 w 4243364"/>
              <a:gd name="connsiteY4" fmla="*/ 328358 h 4445613"/>
              <a:gd name="connsiteX5" fmla="*/ 3722839 w 4243364"/>
              <a:gd name="connsiteY5" fmla="*/ 330256 h 4445613"/>
              <a:gd name="connsiteX6" fmla="*/ 3754423 w 4243364"/>
              <a:gd name="connsiteY6" fmla="*/ 366643 h 4445613"/>
              <a:gd name="connsiteX7" fmla="*/ 3788349 w 4243364"/>
              <a:gd name="connsiteY7" fmla="*/ 423388 h 4445613"/>
              <a:gd name="connsiteX8" fmla="*/ 3822563 w 4243364"/>
              <a:gd name="connsiteY8" fmla="*/ 472032 h 4445613"/>
              <a:gd name="connsiteX9" fmla="*/ 3837199 w 4243364"/>
              <a:gd name="connsiteY9" fmla="*/ 505099 h 4445613"/>
              <a:gd name="connsiteX10" fmla="*/ 3848889 w 4243364"/>
              <a:gd name="connsiteY10" fmla="*/ 524649 h 4445613"/>
              <a:gd name="connsiteX11" fmla="*/ 3860657 w 4243364"/>
              <a:gd name="connsiteY11" fmla="*/ 558091 h 4445613"/>
              <a:gd name="connsiteX12" fmla="*/ 3894865 w 4243364"/>
              <a:gd name="connsiteY12" fmla="*/ 635377 h 4445613"/>
              <a:gd name="connsiteX13" fmla="*/ 3906515 w 4243364"/>
              <a:gd name="connsiteY13" fmla="*/ 688424 h 4445613"/>
              <a:gd name="connsiteX14" fmla="*/ 3908180 w 4243364"/>
              <a:gd name="connsiteY14" fmla="*/ 693154 h 4445613"/>
              <a:gd name="connsiteX15" fmla="*/ 3909348 w 4243364"/>
              <a:gd name="connsiteY15" fmla="*/ 701322 h 4445613"/>
              <a:gd name="connsiteX16" fmla="*/ 3934356 w 4243364"/>
              <a:gd name="connsiteY16" fmla="*/ 815186 h 4445613"/>
              <a:gd name="connsiteX17" fmla="*/ 4238822 w 4243364"/>
              <a:gd name="connsiteY17" fmla="*/ 3434500 h 4445613"/>
              <a:gd name="connsiteX18" fmla="*/ 4239905 w 4243364"/>
              <a:gd name="connsiteY18" fmla="*/ 3505405 h 4445613"/>
              <a:gd name="connsiteX19" fmla="*/ 4243364 w 4243364"/>
              <a:gd name="connsiteY19" fmla="*/ 3543988 h 4445613"/>
              <a:gd name="connsiteX20" fmla="*/ 4240849 w 4243364"/>
              <a:gd name="connsiteY20" fmla="*/ 3567406 h 4445613"/>
              <a:gd name="connsiteX21" fmla="*/ 4241631 w 4243364"/>
              <a:gd name="connsiteY21" fmla="*/ 3618573 h 4445613"/>
              <a:gd name="connsiteX22" fmla="*/ 4226962 w 4243364"/>
              <a:gd name="connsiteY22" fmla="*/ 3696843 h 4445613"/>
              <a:gd name="connsiteX23" fmla="*/ 4224304 w 4243364"/>
              <a:gd name="connsiteY23" fmla="*/ 3721599 h 4445613"/>
              <a:gd name="connsiteX24" fmla="*/ 4219464 w 4243364"/>
              <a:gd name="connsiteY24" fmla="*/ 3736847 h 4445613"/>
              <a:gd name="connsiteX25" fmla="*/ 4208724 w 4243364"/>
              <a:gd name="connsiteY25" fmla="*/ 3794146 h 4445613"/>
              <a:gd name="connsiteX26" fmla="*/ 4173024 w 4243364"/>
              <a:gd name="connsiteY26" fmla="*/ 3883125 h 4445613"/>
              <a:gd name="connsiteX27" fmla="*/ 4168600 w 4243364"/>
              <a:gd name="connsiteY27" fmla="*/ 3897064 h 4445613"/>
              <a:gd name="connsiteX28" fmla="*/ 4164429 w 4243364"/>
              <a:gd name="connsiteY28" fmla="*/ 3904547 h 4445613"/>
              <a:gd name="connsiteX29" fmla="*/ 4143315 w 4243364"/>
              <a:gd name="connsiteY29" fmla="*/ 3957172 h 4445613"/>
              <a:gd name="connsiteX30" fmla="*/ 4084075 w 4243364"/>
              <a:gd name="connsiteY30" fmla="*/ 4048761 h 4445613"/>
              <a:gd name="connsiteX31" fmla="*/ 4078993 w 4243364"/>
              <a:gd name="connsiteY31" fmla="*/ 4057878 h 4445613"/>
              <a:gd name="connsiteX32" fmla="*/ 4075670 w 4243364"/>
              <a:gd name="connsiteY32" fmla="*/ 4061755 h 4445613"/>
              <a:gd name="connsiteX33" fmla="*/ 4048610 w 4243364"/>
              <a:gd name="connsiteY33" fmla="*/ 4103592 h 4445613"/>
              <a:gd name="connsiteX34" fmla="*/ 3966310 w 4243364"/>
              <a:gd name="connsiteY34" fmla="*/ 4189281 h 4445613"/>
              <a:gd name="connsiteX35" fmla="*/ 3962712 w 4243364"/>
              <a:gd name="connsiteY35" fmla="*/ 4193478 h 4445613"/>
              <a:gd name="connsiteX36" fmla="*/ 3960956 w 4243364"/>
              <a:gd name="connsiteY36" fmla="*/ 4194858 h 4445613"/>
              <a:gd name="connsiteX37" fmla="*/ 3927816 w 4243364"/>
              <a:gd name="connsiteY37" fmla="*/ 4229359 h 4445613"/>
              <a:gd name="connsiteX38" fmla="*/ 3784141 w 4243364"/>
              <a:gd name="connsiteY38" fmla="*/ 4330420 h 4445613"/>
              <a:gd name="connsiteX39" fmla="*/ 3671716 w 4243364"/>
              <a:gd name="connsiteY39" fmla="*/ 4380182 h 4445613"/>
              <a:gd name="connsiteX40" fmla="*/ 3669325 w 4243364"/>
              <a:gd name="connsiteY40" fmla="*/ 4381407 h 4445613"/>
              <a:gd name="connsiteX41" fmla="*/ 3668241 w 4243364"/>
              <a:gd name="connsiteY41" fmla="*/ 4381720 h 4445613"/>
              <a:gd name="connsiteX42" fmla="*/ 3620796 w 4243364"/>
              <a:gd name="connsiteY42" fmla="*/ 4402721 h 4445613"/>
              <a:gd name="connsiteX43" fmla="*/ 3517225 w 4243364"/>
              <a:gd name="connsiteY43" fmla="*/ 4425467 h 4445613"/>
              <a:gd name="connsiteX44" fmla="*/ 3501830 w 4243364"/>
              <a:gd name="connsiteY44" fmla="*/ 4429930 h 4445613"/>
              <a:gd name="connsiteX45" fmla="*/ 3493530 w 4243364"/>
              <a:gd name="connsiteY45" fmla="*/ 4430672 h 4445613"/>
              <a:gd name="connsiteX46" fmla="*/ 3440987 w 4243364"/>
              <a:gd name="connsiteY46" fmla="*/ 4442211 h 4445613"/>
              <a:gd name="connsiteX47" fmla="*/ 3349188 w 4243364"/>
              <a:gd name="connsiteY47" fmla="*/ 4443612 h 4445613"/>
              <a:gd name="connsiteX48" fmla="*/ 3326875 w 4243364"/>
              <a:gd name="connsiteY48" fmla="*/ 4445613 h 4445613"/>
              <a:gd name="connsiteX49" fmla="*/ 3313331 w 4243364"/>
              <a:gd name="connsiteY49" fmla="*/ 4444160 h 4445613"/>
              <a:gd name="connsiteX50" fmla="*/ 3256917 w 4243364"/>
              <a:gd name="connsiteY50" fmla="*/ 4445018 h 4445613"/>
              <a:gd name="connsiteX51" fmla="*/ 3170613 w 4243364"/>
              <a:gd name="connsiteY51" fmla="*/ 4428846 h 4445613"/>
              <a:gd name="connsiteX52" fmla="*/ 3149262 w 4243364"/>
              <a:gd name="connsiteY52" fmla="*/ 4426555 h 4445613"/>
              <a:gd name="connsiteX53" fmla="*/ 3136111 w 4243364"/>
              <a:gd name="connsiteY53" fmla="*/ 4422380 h 4445613"/>
              <a:gd name="connsiteX54" fmla="*/ 3081340 w 4243364"/>
              <a:gd name="connsiteY54" fmla="*/ 4412114 h 4445613"/>
              <a:gd name="connsiteX55" fmla="*/ 2996293 w 4243364"/>
              <a:gd name="connsiteY55" fmla="*/ 4377990 h 4445613"/>
              <a:gd name="connsiteX56" fmla="*/ 2973799 w 4243364"/>
              <a:gd name="connsiteY56" fmla="*/ 4370848 h 4445613"/>
              <a:gd name="connsiteX57" fmla="*/ 553175 w 4243364"/>
              <a:gd name="connsiteY57" fmla="*/ 3324868 h 4445613"/>
              <a:gd name="connsiteX58" fmla="*/ 392358 w 4243364"/>
              <a:gd name="connsiteY58" fmla="*/ 3235263 h 4445613"/>
              <a:gd name="connsiteX59" fmla="*/ 313719 w 4243364"/>
              <a:gd name="connsiteY59" fmla="*/ 3167827 h 4445613"/>
              <a:gd name="connsiteX60" fmla="*/ 303659 w 4243364"/>
              <a:gd name="connsiteY60" fmla="*/ 3160484 h 4445613"/>
              <a:gd name="connsiteX61" fmla="*/ 298262 w 4243364"/>
              <a:gd name="connsiteY61" fmla="*/ 3154571 h 4445613"/>
              <a:gd name="connsiteX62" fmla="*/ 256759 w 4243364"/>
              <a:gd name="connsiteY62" fmla="*/ 3118981 h 4445613"/>
              <a:gd name="connsiteX63" fmla="*/ 201233 w 4243364"/>
              <a:gd name="connsiteY63" fmla="*/ 3048261 h 4445613"/>
              <a:gd name="connsiteX64" fmla="*/ 179555 w 4243364"/>
              <a:gd name="connsiteY64" fmla="*/ 3024509 h 4445613"/>
              <a:gd name="connsiteX65" fmla="*/ 169884 w 4243364"/>
              <a:gd name="connsiteY65" fmla="*/ 3008336 h 4445613"/>
              <a:gd name="connsiteX66" fmla="*/ 148282 w 4243364"/>
              <a:gd name="connsiteY66" fmla="*/ 2980822 h 4445613"/>
              <a:gd name="connsiteX67" fmla="*/ 117620 w 4243364"/>
              <a:gd name="connsiteY67" fmla="*/ 2920915 h 4445613"/>
              <a:gd name="connsiteX68" fmla="*/ 85088 w 4243364"/>
              <a:gd name="connsiteY68" fmla="*/ 2866502 h 4445613"/>
              <a:gd name="connsiteX69" fmla="*/ 74789 w 4243364"/>
              <a:gd name="connsiteY69" fmla="*/ 2837239 h 4445613"/>
              <a:gd name="connsiteX70" fmla="*/ 68830 w 4243364"/>
              <a:gd name="connsiteY70" fmla="*/ 2825593 h 4445613"/>
              <a:gd name="connsiteX71" fmla="*/ 60150 w 4243364"/>
              <a:gd name="connsiteY71" fmla="*/ 2795632 h 4445613"/>
              <a:gd name="connsiteX72" fmla="*/ 25795 w 4243364"/>
              <a:gd name="connsiteY72" fmla="*/ 2697997 h 4445613"/>
              <a:gd name="connsiteX73" fmla="*/ 366647 w 4243364"/>
              <a:gd name="connsiteY73" fmla="*/ 1752887 h 4445613"/>
              <a:gd name="connsiteX74" fmla="*/ 2482802 w 4243364"/>
              <a:gd name="connsiteY74" fmla="*/ 179553 h 4445613"/>
              <a:gd name="connsiteX75" fmla="*/ 3005061 w 4243364"/>
              <a:gd name="connsiteY75" fmla="*/ 204 h 444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243364" h="4445613">
                <a:moveTo>
                  <a:pt x="3005061" y="204"/>
                </a:moveTo>
                <a:cubicBezTo>
                  <a:pt x="3114354" y="-2108"/>
                  <a:pt x="3223431" y="15253"/>
                  <a:pt x="3326673" y="51463"/>
                </a:cubicBezTo>
                <a:cubicBezTo>
                  <a:pt x="3450565" y="94918"/>
                  <a:pt x="3566055" y="165511"/>
                  <a:pt x="3663438" y="261819"/>
                </a:cubicBezTo>
                <a:lnTo>
                  <a:pt x="3719628" y="326555"/>
                </a:lnTo>
                <a:lnTo>
                  <a:pt x="3721505" y="328358"/>
                </a:lnTo>
                <a:lnTo>
                  <a:pt x="3722839" y="330256"/>
                </a:lnTo>
                <a:lnTo>
                  <a:pt x="3754423" y="366643"/>
                </a:lnTo>
                <a:lnTo>
                  <a:pt x="3788349" y="423388"/>
                </a:lnTo>
                <a:lnTo>
                  <a:pt x="3822563" y="472032"/>
                </a:lnTo>
                <a:lnTo>
                  <a:pt x="3837199" y="505099"/>
                </a:lnTo>
                <a:lnTo>
                  <a:pt x="3848889" y="524649"/>
                </a:lnTo>
                <a:lnTo>
                  <a:pt x="3860657" y="558091"/>
                </a:lnTo>
                <a:lnTo>
                  <a:pt x="3894865" y="635377"/>
                </a:lnTo>
                <a:lnTo>
                  <a:pt x="3906515" y="688424"/>
                </a:lnTo>
                <a:lnTo>
                  <a:pt x="3908180" y="693154"/>
                </a:lnTo>
                <a:lnTo>
                  <a:pt x="3909348" y="701322"/>
                </a:lnTo>
                <a:lnTo>
                  <a:pt x="3934356" y="815186"/>
                </a:lnTo>
                <a:lnTo>
                  <a:pt x="4238822" y="3434500"/>
                </a:lnTo>
                <a:lnTo>
                  <a:pt x="4239905" y="3505405"/>
                </a:lnTo>
                <a:lnTo>
                  <a:pt x="4243364" y="3543988"/>
                </a:lnTo>
                <a:lnTo>
                  <a:pt x="4240849" y="3567406"/>
                </a:lnTo>
                <a:lnTo>
                  <a:pt x="4241631" y="3618573"/>
                </a:lnTo>
                <a:lnTo>
                  <a:pt x="4226962" y="3696843"/>
                </a:lnTo>
                <a:lnTo>
                  <a:pt x="4224304" y="3721599"/>
                </a:lnTo>
                <a:lnTo>
                  <a:pt x="4219464" y="3736847"/>
                </a:lnTo>
                <a:lnTo>
                  <a:pt x="4208724" y="3794146"/>
                </a:lnTo>
                <a:lnTo>
                  <a:pt x="4173024" y="3883125"/>
                </a:lnTo>
                <a:lnTo>
                  <a:pt x="4168600" y="3897064"/>
                </a:lnTo>
                <a:lnTo>
                  <a:pt x="4164429" y="3904547"/>
                </a:lnTo>
                <a:lnTo>
                  <a:pt x="4143315" y="3957172"/>
                </a:lnTo>
                <a:lnTo>
                  <a:pt x="4084075" y="4048761"/>
                </a:lnTo>
                <a:lnTo>
                  <a:pt x="4078993" y="4057878"/>
                </a:lnTo>
                <a:lnTo>
                  <a:pt x="4075670" y="4061755"/>
                </a:lnTo>
                <a:lnTo>
                  <a:pt x="4048610" y="4103592"/>
                </a:lnTo>
                <a:lnTo>
                  <a:pt x="3966310" y="4189281"/>
                </a:lnTo>
                <a:lnTo>
                  <a:pt x="3962712" y="4193478"/>
                </a:lnTo>
                <a:lnTo>
                  <a:pt x="3960956" y="4194858"/>
                </a:lnTo>
                <a:lnTo>
                  <a:pt x="3927816" y="4229359"/>
                </a:lnTo>
                <a:cubicBezTo>
                  <a:pt x="3883558" y="4267391"/>
                  <a:pt x="3835489" y="4301303"/>
                  <a:pt x="3784141" y="4330420"/>
                </a:cubicBezTo>
                <a:lnTo>
                  <a:pt x="3671716" y="4380182"/>
                </a:lnTo>
                <a:lnTo>
                  <a:pt x="3669325" y="4381407"/>
                </a:lnTo>
                <a:lnTo>
                  <a:pt x="3668241" y="4381720"/>
                </a:lnTo>
                <a:lnTo>
                  <a:pt x="3620796" y="4402721"/>
                </a:lnTo>
                <a:lnTo>
                  <a:pt x="3517225" y="4425467"/>
                </a:lnTo>
                <a:lnTo>
                  <a:pt x="3501830" y="4429930"/>
                </a:lnTo>
                <a:lnTo>
                  <a:pt x="3493530" y="4430672"/>
                </a:lnTo>
                <a:lnTo>
                  <a:pt x="3440987" y="4442211"/>
                </a:lnTo>
                <a:lnTo>
                  <a:pt x="3349188" y="4443612"/>
                </a:lnTo>
                <a:lnTo>
                  <a:pt x="3326875" y="4445613"/>
                </a:lnTo>
                <a:lnTo>
                  <a:pt x="3313331" y="4444160"/>
                </a:lnTo>
                <a:lnTo>
                  <a:pt x="3256917" y="4445018"/>
                </a:lnTo>
                <a:lnTo>
                  <a:pt x="3170613" y="4428846"/>
                </a:lnTo>
                <a:lnTo>
                  <a:pt x="3149262" y="4426555"/>
                </a:lnTo>
                <a:lnTo>
                  <a:pt x="3136111" y="4422380"/>
                </a:lnTo>
                <a:lnTo>
                  <a:pt x="3081340" y="4412114"/>
                </a:lnTo>
                <a:lnTo>
                  <a:pt x="2996293" y="4377990"/>
                </a:lnTo>
                <a:lnTo>
                  <a:pt x="2973799" y="4370848"/>
                </a:lnTo>
                <a:lnTo>
                  <a:pt x="553175" y="3324868"/>
                </a:lnTo>
                <a:cubicBezTo>
                  <a:pt x="495579" y="3299980"/>
                  <a:pt x="441867" y="3269847"/>
                  <a:pt x="392358" y="3235263"/>
                </a:cubicBezTo>
                <a:lnTo>
                  <a:pt x="313719" y="3167827"/>
                </a:lnTo>
                <a:lnTo>
                  <a:pt x="303659" y="3160484"/>
                </a:lnTo>
                <a:lnTo>
                  <a:pt x="298262" y="3154571"/>
                </a:lnTo>
                <a:lnTo>
                  <a:pt x="256759" y="3118981"/>
                </a:lnTo>
                <a:lnTo>
                  <a:pt x="201233" y="3048261"/>
                </a:lnTo>
                <a:lnTo>
                  <a:pt x="179555" y="3024509"/>
                </a:lnTo>
                <a:lnTo>
                  <a:pt x="169884" y="3008336"/>
                </a:lnTo>
                <a:lnTo>
                  <a:pt x="148282" y="2980822"/>
                </a:lnTo>
                <a:lnTo>
                  <a:pt x="117620" y="2920915"/>
                </a:lnTo>
                <a:lnTo>
                  <a:pt x="85088" y="2866502"/>
                </a:lnTo>
                <a:lnTo>
                  <a:pt x="74789" y="2837239"/>
                </a:lnTo>
                <a:lnTo>
                  <a:pt x="68830" y="2825593"/>
                </a:lnTo>
                <a:lnTo>
                  <a:pt x="60150" y="2795632"/>
                </a:lnTo>
                <a:lnTo>
                  <a:pt x="25795" y="2697997"/>
                </a:lnTo>
                <a:cubicBezTo>
                  <a:pt x="-58109" y="2353898"/>
                  <a:pt x="64536" y="1977501"/>
                  <a:pt x="366647" y="1752887"/>
                </a:cubicBezTo>
                <a:lnTo>
                  <a:pt x="2482802" y="179553"/>
                </a:lnTo>
                <a:cubicBezTo>
                  <a:pt x="2640150" y="62567"/>
                  <a:pt x="2822906" y="4059"/>
                  <a:pt x="3005061" y="204"/>
                </a:cubicBezTo>
                <a:close/>
              </a:path>
            </a:pathLst>
          </a:custGeom>
        </p:spPr>
        <p:txBody>
          <a:bodyPr wrap="square">
            <a:noAutofit/>
          </a:bodyPr>
          <a:lstStyle/>
          <a:p>
            <a:endParaRPr lang="ru-RU"/>
          </a:p>
        </p:txBody>
      </p:sp>
      <p:sp>
        <p:nvSpPr>
          <p:cNvPr id="8" name="Номер слайда 16">
            <a:extLst>
              <a:ext uri="{FF2B5EF4-FFF2-40B4-BE49-F238E27FC236}">
                <a16:creationId xmlns:a16="http://schemas.microsoft.com/office/drawing/2014/main" id="{2316E23C-1541-124D-AF72-47EDB911369B}"/>
              </a:ext>
            </a:extLst>
          </p:cNvPr>
          <p:cNvSpPr>
            <a:spLocks noGrp="1"/>
          </p:cNvSpPr>
          <p:nvPr>
            <p:ph type="sldNum" sz="quarter" idx="13"/>
          </p:nvPr>
        </p:nvSpPr>
        <p:spPr>
          <a:xfrm>
            <a:off x="6873926" y="4767271"/>
            <a:ext cx="2057400" cy="273842"/>
          </a:xfrm>
        </p:spPr>
        <p:txBody>
          <a:bodyPr/>
          <a:lstStyle/>
          <a:p>
            <a:pPr defTabSz="546936"/>
            <a:fld id="{0D577C4B-7933-BA48-9DCD-A9BB91C6F6C8}" type="slidenum">
              <a:rPr lang="ru-RU" smtClean="0">
                <a:solidFill>
                  <a:srgbClr val="000000">
                    <a:tint val="75000"/>
                  </a:srgbClr>
                </a:solidFill>
              </a:rPr>
              <a:pPr defTabSz="546936"/>
              <a:t>‹#›</a:t>
            </a:fld>
            <a:endParaRPr lang="ru-RU">
              <a:solidFill>
                <a:srgbClr val="000000">
                  <a:tint val="75000"/>
                </a:srgbClr>
              </a:solidFill>
            </a:endParaRPr>
          </a:p>
        </p:txBody>
      </p:sp>
      <p:sp>
        <p:nvSpPr>
          <p:cNvPr id="9" name="Текст 18">
            <a:extLst>
              <a:ext uri="{FF2B5EF4-FFF2-40B4-BE49-F238E27FC236}">
                <a16:creationId xmlns:a16="http://schemas.microsoft.com/office/drawing/2014/main" id="{569E24E5-E454-DC43-ADCE-44CD4DFB9DAA}"/>
              </a:ext>
            </a:extLst>
          </p:cNvPr>
          <p:cNvSpPr>
            <a:spLocks noGrp="1"/>
          </p:cNvSpPr>
          <p:nvPr>
            <p:ph type="body" sz="quarter" idx="14"/>
          </p:nvPr>
        </p:nvSpPr>
        <p:spPr>
          <a:xfrm>
            <a:off x="674112" y="2308662"/>
            <a:ext cx="3626986" cy="1866898"/>
          </a:xfrm>
        </p:spPr>
        <p:txBody>
          <a:bodyPr>
            <a:normAutofit/>
          </a:bodyPr>
          <a:lstStyle>
            <a:lvl1pPr marL="0" indent="0">
              <a:buNone/>
              <a:defRPr sz="1170" b="0" i="0">
                <a:latin typeface="Neris Thin" pitchFamily="2" charset="0"/>
              </a:defRPr>
            </a:lvl1pPr>
            <a:lvl2pPr>
              <a:defRPr>
                <a:latin typeface="Neris Light" pitchFamily="2" charset="0"/>
              </a:defRPr>
            </a:lvl2pPr>
            <a:lvl3pPr>
              <a:defRPr>
                <a:latin typeface="Neris Light" pitchFamily="2" charset="0"/>
              </a:defRPr>
            </a:lvl3pPr>
            <a:lvl4pPr>
              <a:defRPr>
                <a:latin typeface="Neris Light" pitchFamily="2" charset="0"/>
              </a:defRPr>
            </a:lvl4pPr>
            <a:lvl5pPr>
              <a:defRPr>
                <a:latin typeface="Neris Light" pitchFamily="2" charset="0"/>
              </a:defRPr>
            </a:lvl5pPr>
          </a:lstStyle>
          <a:p>
            <a:pPr lvl="0"/>
            <a:r>
              <a:rPr lang="ru-RU" dirty="0"/>
              <a:t>Образец текста</a:t>
            </a:r>
          </a:p>
        </p:txBody>
      </p:sp>
      <p:sp>
        <p:nvSpPr>
          <p:cNvPr id="10" name="Заголовок 21">
            <a:extLst>
              <a:ext uri="{FF2B5EF4-FFF2-40B4-BE49-F238E27FC236}">
                <a16:creationId xmlns:a16="http://schemas.microsoft.com/office/drawing/2014/main" id="{C24F7922-78E2-144F-9DE1-DC3853D78E39}"/>
              </a:ext>
            </a:extLst>
          </p:cNvPr>
          <p:cNvSpPr>
            <a:spLocks noGrp="1"/>
          </p:cNvSpPr>
          <p:nvPr>
            <p:ph type="title" hasCustomPrompt="1"/>
          </p:nvPr>
        </p:nvSpPr>
        <p:spPr>
          <a:xfrm>
            <a:off x="674112" y="780252"/>
            <a:ext cx="3626986" cy="994174"/>
          </a:xfrm>
        </p:spPr>
        <p:txBody>
          <a:bodyPr>
            <a:noAutofit/>
          </a:bodyPr>
          <a:lstStyle>
            <a:lvl1pPr>
              <a:defRPr sz="2070" b="1" i="0">
                <a:latin typeface="Neris Black" pitchFamily="2" charset="0"/>
              </a:defRPr>
            </a:lvl1pPr>
          </a:lstStyle>
          <a:p>
            <a:r>
              <a:rPr lang="en-US" dirty="0"/>
              <a:t>Rounded</a:t>
            </a:r>
            <a:br>
              <a:rPr lang="en-US" dirty="0"/>
            </a:br>
            <a:r>
              <a:rPr lang="en-US" dirty="0"/>
              <a:t>Triangle</a:t>
            </a:r>
            <a:br>
              <a:rPr lang="en-US" dirty="0"/>
            </a:br>
            <a:r>
              <a:rPr lang="en-US" dirty="0"/>
              <a:t>Template</a:t>
            </a:r>
            <a:endParaRPr lang="ru-RU" dirty="0"/>
          </a:p>
        </p:txBody>
      </p:sp>
    </p:spTree>
    <p:extLst>
      <p:ext uri="{BB962C8B-B14F-4D97-AF65-F5344CB8AC3E}">
        <p14:creationId xmlns:p14="http://schemas.microsoft.com/office/powerpoint/2010/main" val="411013353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a:xfrm>
            <a:off x="628650" y="4767263"/>
            <a:ext cx="2057400" cy="273844"/>
          </a:xfrm>
          <a:prstGeom prst="rect">
            <a:avLst/>
          </a:prstGeom>
        </p:spPr>
        <p:txBody>
          <a:bodyPr/>
          <a:lstStyle/>
          <a:p>
            <a:fld id="{918B0F02-35FC-4ADE-8813-66498DAEEEDA}" type="datetimeFigureOut">
              <a:rPr lang="ru-RU" smtClean="0">
                <a:solidFill>
                  <a:prstClr val="black"/>
                </a:solidFill>
              </a:rPr>
              <a:pPr/>
              <a:t>04.04.2023</a:t>
            </a:fld>
            <a:endParaRPr lang="ru-RU">
              <a:solidFill>
                <a:prstClr val="black"/>
              </a:solidFill>
            </a:endParaRPr>
          </a:p>
        </p:txBody>
      </p:sp>
      <p:sp>
        <p:nvSpPr>
          <p:cNvPr id="5" name="Нижний колонтитул 4"/>
          <p:cNvSpPr>
            <a:spLocks noGrp="1"/>
          </p:cNvSpPr>
          <p:nvPr>
            <p:ph type="ftr" sz="quarter" idx="11"/>
          </p:nvPr>
        </p:nvSpPr>
        <p:spPr/>
        <p:txBody>
          <a:bodyPr/>
          <a:lstStyle/>
          <a:p>
            <a:endParaRPr lang="ru-RU">
              <a:solidFill>
                <a:srgbClr val="888A8D"/>
              </a:solidFill>
            </a:endParaRPr>
          </a:p>
        </p:txBody>
      </p:sp>
      <p:sp>
        <p:nvSpPr>
          <p:cNvPr id="6" name="Номер слайда 5"/>
          <p:cNvSpPr>
            <a:spLocks noGrp="1"/>
          </p:cNvSpPr>
          <p:nvPr>
            <p:ph type="sldNum" sz="quarter" idx="12"/>
          </p:nvPr>
        </p:nvSpPr>
        <p:spPr/>
        <p:txBody>
          <a:bodyPr/>
          <a:lstStyle/>
          <a:p>
            <a:fld id="{4835851C-0302-416B-A7C8-29498D76C7A3}" type="slidenum">
              <a:rPr lang="ru-RU" smtClean="0">
                <a:solidFill>
                  <a:srgbClr val="888A8D"/>
                </a:solidFill>
              </a:rPr>
              <a:pPr/>
              <a:t>‹#›</a:t>
            </a:fld>
            <a:endParaRPr lang="ru-RU">
              <a:solidFill>
                <a:srgbClr val="888A8D"/>
              </a:solidFill>
            </a:endParaRPr>
          </a:p>
        </p:txBody>
      </p:sp>
    </p:spTree>
    <p:extLst>
      <p:ext uri="{BB962C8B-B14F-4D97-AF65-F5344CB8AC3E}">
        <p14:creationId xmlns:p14="http://schemas.microsoft.com/office/powerpoint/2010/main" val="2108519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Текст и широкая диаграмм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pPr defTabSz="685732">
              <a:defRPr/>
            </a:pPr>
            <a:r>
              <a:rPr lang="ru-RU" smtClean="0">
                <a:solidFill>
                  <a:srgbClr val="888A8D"/>
                </a:solidFill>
              </a:rPr>
              <a:t>Колонтитул раздела или подраздела</a:t>
            </a:r>
            <a:endParaRPr lang="ru-RU">
              <a:solidFill>
                <a:srgbClr val="888A8D"/>
              </a:solidFill>
            </a:endParaRP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pPr defTabSz="685732">
              <a:defRPr/>
            </a:pPr>
            <a:fld id="{10AA99AE-6A35-4C1E-8082-A4A87B5CA521}" type="slidenum">
              <a:rPr lang="ru-RU" smtClean="0">
                <a:solidFill>
                  <a:srgbClr val="888A8D"/>
                </a:solidFill>
              </a:rPr>
              <a:pPr defTabSz="685732">
                <a:defRPr/>
              </a:pPr>
              <a:t>‹#›</a:t>
            </a:fld>
            <a:endParaRPr lang="ru-RU">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325046" y="1478758"/>
            <a:ext cx="2707481" cy="3339704"/>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иаграмма 3">
            <a:extLst>
              <a:ext uri="{FF2B5EF4-FFF2-40B4-BE49-F238E27FC236}">
                <a16:creationId xmlns:a16="http://schemas.microsoft.com/office/drawing/2014/main" id="{7D19B8BF-6038-462B-B8EC-3BE4E63232CE}"/>
              </a:ext>
            </a:extLst>
          </p:cNvPr>
          <p:cNvSpPr>
            <a:spLocks noGrp="1"/>
          </p:cNvSpPr>
          <p:nvPr>
            <p:ph type="chart" sz="quarter" idx="14"/>
          </p:nvPr>
        </p:nvSpPr>
        <p:spPr>
          <a:xfrm>
            <a:off x="3209926" y="1478758"/>
            <a:ext cx="5609034" cy="3339704"/>
          </a:xfrm>
          <a:solidFill>
            <a:schemeClr val="bg2"/>
          </a:solidFill>
        </p:spPr>
        <p:txBody>
          <a:bodyPr>
            <a:noAutofit/>
          </a:bodyPr>
          <a:lstStyle/>
          <a:p>
            <a:endParaRPr lang="ru-RU"/>
          </a:p>
        </p:txBody>
      </p:sp>
    </p:spTree>
    <p:extLst>
      <p:ext uri="{BB962C8B-B14F-4D97-AF65-F5344CB8AC3E}">
        <p14:creationId xmlns:p14="http://schemas.microsoft.com/office/powerpoint/2010/main" val="2135254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Текст и табли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pPr defTabSz="685732">
              <a:defRPr/>
            </a:pPr>
            <a:r>
              <a:rPr lang="ru-RU" smtClean="0">
                <a:solidFill>
                  <a:srgbClr val="888A8D"/>
                </a:solidFill>
              </a:rPr>
              <a:t>Колонтитул раздела или подраздела</a:t>
            </a:r>
            <a:endParaRPr lang="ru-RU">
              <a:solidFill>
                <a:srgbClr val="888A8D"/>
              </a:solidFill>
            </a:endParaRP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pPr defTabSz="685732">
              <a:defRPr/>
            </a:pPr>
            <a:fld id="{10AA99AE-6A35-4C1E-8082-A4A87B5CA521}" type="slidenum">
              <a:rPr lang="ru-RU" smtClean="0">
                <a:solidFill>
                  <a:srgbClr val="888A8D"/>
                </a:solidFill>
              </a:rPr>
              <a:pPr defTabSz="685732">
                <a:defRPr/>
              </a:pPr>
              <a:t>‹#›</a:t>
            </a:fld>
            <a:endParaRPr lang="ru-RU">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325043" y="1478758"/>
            <a:ext cx="1999059" cy="3339704"/>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Таблица 6">
            <a:extLst>
              <a:ext uri="{FF2B5EF4-FFF2-40B4-BE49-F238E27FC236}">
                <a16:creationId xmlns:a16="http://schemas.microsoft.com/office/drawing/2014/main" id="{A6C0B26A-D5AA-4CB3-9F2B-372E3DBE62A4}"/>
              </a:ext>
            </a:extLst>
          </p:cNvPr>
          <p:cNvSpPr>
            <a:spLocks noGrp="1"/>
          </p:cNvSpPr>
          <p:nvPr>
            <p:ph type="tbl" sz="quarter" idx="14"/>
          </p:nvPr>
        </p:nvSpPr>
        <p:spPr>
          <a:xfrm>
            <a:off x="2488408" y="1478758"/>
            <a:ext cx="6330554" cy="3339704"/>
          </a:xfrm>
          <a:solidFill>
            <a:schemeClr val="bg2"/>
          </a:solidFill>
        </p:spPr>
        <p:txBody>
          <a:bodyPr>
            <a:noAutofit/>
          </a:bodyPr>
          <a:lstStyle/>
          <a:p>
            <a:endParaRPr lang="ru-RU"/>
          </a:p>
        </p:txBody>
      </p:sp>
    </p:spTree>
    <p:extLst>
      <p:ext uri="{BB962C8B-B14F-4D97-AF65-F5344CB8AC3E}">
        <p14:creationId xmlns:p14="http://schemas.microsoft.com/office/powerpoint/2010/main" val="1151001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Широкая табли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pPr defTabSz="685732">
              <a:defRPr/>
            </a:pPr>
            <a:r>
              <a:rPr lang="ru-RU" smtClean="0">
                <a:solidFill>
                  <a:srgbClr val="888A8D"/>
                </a:solidFill>
              </a:rPr>
              <a:t>Колонтитул раздела или подраздела</a:t>
            </a:r>
            <a:endParaRPr lang="ru-RU">
              <a:solidFill>
                <a:srgbClr val="888A8D"/>
              </a:solidFill>
            </a:endParaRP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pPr defTabSz="685732">
              <a:defRPr/>
            </a:pPr>
            <a:fld id="{10AA99AE-6A35-4C1E-8082-A4A87B5CA521}" type="slidenum">
              <a:rPr lang="ru-RU" smtClean="0">
                <a:solidFill>
                  <a:srgbClr val="888A8D"/>
                </a:solidFill>
              </a:rPr>
              <a:pPr defTabSz="685732">
                <a:defRPr/>
              </a:pPr>
              <a:t>‹#›</a:t>
            </a:fld>
            <a:endParaRPr lang="ru-RU">
              <a:solidFill>
                <a:srgbClr val="888A8D"/>
              </a:solidFill>
            </a:endParaRPr>
          </a:p>
        </p:txBody>
      </p:sp>
      <p:sp>
        <p:nvSpPr>
          <p:cNvPr id="7" name="Таблица 6">
            <a:extLst>
              <a:ext uri="{FF2B5EF4-FFF2-40B4-BE49-F238E27FC236}">
                <a16:creationId xmlns:a16="http://schemas.microsoft.com/office/drawing/2014/main" id="{A6C0B26A-D5AA-4CB3-9F2B-372E3DBE62A4}"/>
              </a:ext>
            </a:extLst>
          </p:cNvPr>
          <p:cNvSpPr>
            <a:spLocks noGrp="1"/>
          </p:cNvSpPr>
          <p:nvPr>
            <p:ph type="tbl" sz="quarter" idx="14"/>
          </p:nvPr>
        </p:nvSpPr>
        <p:spPr>
          <a:xfrm>
            <a:off x="325042" y="1478758"/>
            <a:ext cx="8493920" cy="3339704"/>
          </a:xfrm>
          <a:solidFill>
            <a:schemeClr val="bg2"/>
          </a:solidFill>
        </p:spPr>
        <p:txBody>
          <a:bodyPr>
            <a:noAutofit/>
          </a:bodyPr>
          <a:lstStyle/>
          <a:p>
            <a:endParaRPr lang="ru-RU"/>
          </a:p>
        </p:txBody>
      </p:sp>
    </p:spTree>
    <p:extLst>
      <p:ext uri="{BB962C8B-B14F-4D97-AF65-F5344CB8AC3E}">
        <p14:creationId xmlns:p14="http://schemas.microsoft.com/office/powerpoint/2010/main" val="2144213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Текст и широкая таблица сниз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pPr defTabSz="685732">
              <a:defRPr/>
            </a:pPr>
            <a:r>
              <a:rPr lang="ru-RU" smtClean="0">
                <a:solidFill>
                  <a:srgbClr val="888A8D"/>
                </a:solidFill>
              </a:rPr>
              <a:t>Колонтитул раздела или подраздела</a:t>
            </a:r>
            <a:endParaRPr lang="ru-RU">
              <a:solidFill>
                <a:srgbClr val="888A8D"/>
              </a:solidFill>
            </a:endParaRP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pPr defTabSz="685732">
              <a:defRPr/>
            </a:pPr>
            <a:fld id="{10AA99AE-6A35-4C1E-8082-A4A87B5CA521}" type="slidenum">
              <a:rPr lang="ru-RU" smtClean="0">
                <a:solidFill>
                  <a:srgbClr val="888A8D"/>
                </a:solidFill>
              </a:rPr>
              <a:pPr defTabSz="685732">
                <a:defRPr/>
              </a:pPr>
              <a:t>‹#›</a:t>
            </a:fld>
            <a:endParaRPr lang="ru-RU">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325046" y="1478758"/>
            <a:ext cx="8493917" cy="1328738"/>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Таблица 6">
            <a:extLst>
              <a:ext uri="{FF2B5EF4-FFF2-40B4-BE49-F238E27FC236}">
                <a16:creationId xmlns:a16="http://schemas.microsoft.com/office/drawing/2014/main" id="{A6C0B26A-D5AA-4CB3-9F2B-372E3DBE62A4}"/>
              </a:ext>
            </a:extLst>
          </p:cNvPr>
          <p:cNvSpPr>
            <a:spLocks noGrp="1"/>
          </p:cNvSpPr>
          <p:nvPr>
            <p:ph type="tbl" sz="quarter" idx="14"/>
          </p:nvPr>
        </p:nvSpPr>
        <p:spPr>
          <a:xfrm>
            <a:off x="325042" y="3007519"/>
            <a:ext cx="8493920" cy="1810941"/>
          </a:xfrm>
          <a:solidFill>
            <a:schemeClr val="bg2"/>
          </a:solidFill>
        </p:spPr>
        <p:txBody>
          <a:bodyPr>
            <a:noAutofit/>
          </a:bodyPr>
          <a:lstStyle/>
          <a:p>
            <a:endParaRPr lang="ru-RU" dirty="0"/>
          </a:p>
        </p:txBody>
      </p:sp>
    </p:spTree>
    <p:extLst>
      <p:ext uri="{BB962C8B-B14F-4D97-AF65-F5344CB8AC3E}">
        <p14:creationId xmlns:p14="http://schemas.microsoft.com/office/powerpoint/2010/main" val="1329633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 слайдов 1">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Arial"/>
              <a:ea typeface="+mn-ea"/>
              <a:cs typeface="+mn-cs"/>
            </a:endParaRPr>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9144000" cy="257175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Arial"/>
              <a:ea typeface="+mn-ea"/>
              <a:cs typeface="+mn-cs"/>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4652966" y="2847976"/>
            <a:ext cx="4165997" cy="2019302"/>
          </a:xfrm>
        </p:spPr>
        <p:txBody>
          <a:bodyPr/>
          <a:lstStyle>
            <a:lvl1pPr>
              <a:lnSpc>
                <a:spcPct val="100000"/>
              </a:lnSpc>
              <a:spcBef>
                <a:spcPts val="0"/>
              </a:spcBef>
              <a:defRPr sz="1800" cap="all" spc="23" baseline="0">
                <a:solidFill>
                  <a:schemeClr val="bg1"/>
                </a:solidFill>
              </a:defRPr>
            </a:lvl1pPr>
            <a:lvl2pPr>
              <a:defRPr sz="1800"/>
            </a:lvl2pPr>
            <a:lvl3pPr>
              <a:defRPr sz="1800"/>
            </a:lvl3pPr>
            <a:lvl4pPr>
              <a:defRPr sz="1800"/>
            </a:lvl4pPr>
            <a:lvl5pPr>
              <a:defRPr sz="18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4652967" y="1478758"/>
            <a:ext cx="4165997" cy="816770"/>
          </a:xfrm>
        </p:spPr>
        <p:txBody>
          <a:bodyPr anchor="b"/>
          <a:lstStyle>
            <a:lvl1pPr>
              <a:spcBef>
                <a:spcPts val="0"/>
              </a:spcBef>
              <a:defRPr sz="1400" cap="none" spc="0" baseline="0">
                <a:solidFill>
                  <a:schemeClr val="bg1"/>
                </a:solidFill>
              </a:defRPr>
            </a:lvl1pPr>
            <a:lvl2pPr>
              <a:defRPr sz="1800"/>
            </a:lvl2pPr>
            <a:lvl3pPr>
              <a:defRPr sz="1800"/>
            </a:lvl3pPr>
            <a:lvl4pPr>
              <a:defRPr sz="1800"/>
            </a:lvl4pPr>
            <a:lvl5pPr>
              <a:defRPr sz="1800"/>
            </a:lvl5pPr>
          </a:lstStyle>
          <a:p>
            <a:pPr lvl="0"/>
            <a:r>
              <a:rPr lang="ru-RU" dirty="0"/>
              <a:t>Название презентации. </a:t>
            </a:r>
          </a:p>
          <a:p>
            <a:pPr lvl="0"/>
            <a:r>
              <a:rPr lang="ru-RU" dirty="0"/>
              <a:t>Личный финансовый план</a:t>
            </a:r>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300635" y="1807369"/>
            <a:ext cx="2023467" cy="1628775"/>
          </a:xfrm>
        </p:spPr>
        <p:txBody>
          <a:bodyPr anchor="ctr" anchorCtr="0"/>
          <a:lstStyle>
            <a:lvl1pPr>
              <a:spcBef>
                <a:spcPts val="0"/>
              </a:spcBef>
              <a:defRPr sz="11300" b="1" cap="all" spc="23" baseline="0">
                <a:solidFill>
                  <a:schemeClr val="bg1"/>
                </a:solidFill>
              </a:defRPr>
            </a:lvl1pPr>
            <a:lvl2pPr>
              <a:defRPr sz="1800"/>
            </a:lvl2pPr>
            <a:lvl3pPr>
              <a:defRPr sz="1800"/>
            </a:lvl3pPr>
            <a:lvl4pPr>
              <a:defRPr sz="1800"/>
            </a:lvl4pPr>
            <a:lvl5pPr>
              <a:defRPr sz="1800"/>
            </a:lvl5pPr>
          </a:lstStyle>
          <a:p>
            <a:pPr lvl="0"/>
            <a:r>
              <a:rPr lang="ru-RU" dirty="0"/>
              <a:t>1</a:t>
            </a:r>
          </a:p>
        </p:txBody>
      </p:sp>
      <p:pic>
        <p:nvPicPr>
          <p:cNvPr id="9" name="Рисунок 6">
            <a:extLst>
              <a:ext uri="{FF2B5EF4-FFF2-40B4-BE49-F238E27FC236}">
                <a16:creationId xmlns:a16="http://schemas.microsoft.com/office/drawing/2014/main" id="{2D09C9D3-356B-3846-94B4-E4F8438C66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798" y="323854"/>
            <a:ext cx="1805614" cy="447409"/>
          </a:xfrm>
          <a:prstGeom prst="rect">
            <a:avLst/>
          </a:prstGeom>
        </p:spPr>
      </p:pic>
    </p:spTree>
    <p:extLst>
      <p:ext uri="{BB962C8B-B14F-4D97-AF65-F5344CB8AC3E}">
        <p14:creationId xmlns:p14="http://schemas.microsoft.com/office/powerpoint/2010/main" val="3638187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 слайдов 2">
    <p:spTree>
      <p:nvGrpSpPr>
        <p:cNvPr id="1" name=""/>
        <p:cNvGrpSpPr/>
        <p:nvPr/>
      </p:nvGrpSpPr>
      <p:grpSpPr>
        <a:xfrm>
          <a:off x="0" y="0"/>
          <a:ext cx="0" cy="0"/>
          <a:chOff x="0" y="0"/>
          <a:chExt cx="0" cy="0"/>
        </a:xfrm>
      </p:grpSpPr>
      <p:sp>
        <p:nvSpPr>
          <p:cNvPr id="9" name="Прямоугольник 5">
            <a:extLst>
              <a:ext uri="{FF2B5EF4-FFF2-40B4-BE49-F238E27FC236}">
                <a16:creationId xmlns:a16="http://schemas.microsoft.com/office/drawing/2014/main" id="{D60555C7-2B73-3049-8C33-F281723F5299}"/>
              </a:ext>
            </a:extLst>
          </p:cNvPr>
          <p:cNvSpPr/>
          <p:nvPr userDrawn="1"/>
        </p:nvSpPr>
        <p:spPr>
          <a:xfrm>
            <a:off x="0" y="0"/>
            <a:ext cx="9144000" cy="2571750"/>
          </a:xfrm>
          <a:prstGeom prst="rect">
            <a:avLst/>
          </a:prstGeom>
          <a:gradFill>
            <a:gsLst>
              <a:gs pos="100000">
                <a:schemeClr val="accent6"/>
              </a:gs>
              <a:gs pos="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Arial"/>
              <a:ea typeface="+mn-ea"/>
              <a:cs typeface="+mn-cs"/>
            </a:endParaRPr>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Arial"/>
              <a:ea typeface="+mn-ea"/>
              <a:cs typeface="+mn-cs"/>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4652966" y="2847976"/>
            <a:ext cx="4165997" cy="2019302"/>
          </a:xfrm>
        </p:spPr>
        <p:txBody>
          <a:bodyPr/>
          <a:lstStyle>
            <a:lvl1pPr>
              <a:lnSpc>
                <a:spcPct val="100000"/>
              </a:lnSpc>
              <a:spcBef>
                <a:spcPts val="0"/>
              </a:spcBef>
              <a:defRPr sz="1800" cap="all" spc="23" baseline="0">
                <a:solidFill>
                  <a:schemeClr val="bg1"/>
                </a:solidFill>
              </a:defRPr>
            </a:lvl1pPr>
            <a:lvl2pPr>
              <a:defRPr sz="1800"/>
            </a:lvl2pPr>
            <a:lvl3pPr>
              <a:defRPr sz="1800"/>
            </a:lvl3pPr>
            <a:lvl4pPr>
              <a:defRPr sz="1800"/>
            </a:lvl4pPr>
            <a:lvl5pPr>
              <a:defRPr sz="18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4652967" y="1478758"/>
            <a:ext cx="4165997" cy="816770"/>
          </a:xfrm>
        </p:spPr>
        <p:txBody>
          <a:bodyPr anchor="b"/>
          <a:lstStyle>
            <a:lvl1pPr>
              <a:spcBef>
                <a:spcPts val="0"/>
              </a:spcBef>
              <a:defRPr sz="1400" cap="none" spc="0" baseline="0">
                <a:solidFill>
                  <a:schemeClr val="bg1"/>
                </a:solidFill>
              </a:defRPr>
            </a:lvl1pPr>
            <a:lvl2pPr>
              <a:defRPr sz="1800"/>
            </a:lvl2pPr>
            <a:lvl3pPr>
              <a:defRPr sz="1800"/>
            </a:lvl3pPr>
            <a:lvl4pPr>
              <a:defRPr sz="1800"/>
            </a:lvl4pPr>
            <a:lvl5pPr>
              <a:defRPr sz="1800"/>
            </a:lvl5pPr>
          </a:lstStyle>
          <a:p>
            <a:pPr lvl="0"/>
            <a:r>
              <a:rPr lang="ru-RU" dirty="0"/>
              <a:t>Название презентации. </a:t>
            </a:r>
          </a:p>
          <a:p>
            <a:pPr lvl="0"/>
            <a:r>
              <a:rPr lang="ru-RU" dirty="0"/>
              <a:t>Личный финансовый план</a:t>
            </a:r>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300635" y="1807369"/>
            <a:ext cx="2023467" cy="1628775"/>
          </a:xfrm>
        </p:spPr>
        <p:txBody>
          <a:bodyPr anchor="ctr" anchorCtr="0"/>
          <a:lstStyle>
            <a:lvl1pPr>
              <a:spcBef>
                <a:spcPts val="0"/>
              </a:spcBef>
              <a:defRPr sz="11300" b="1" cap="all" spc="23" baseline="0">
                <a:solidFill>
                  <a:schemeClr val="bg1"/>
                </a:solidFill>
              </a:defRPr>
            </a:lvl1pPr>
            <a:lvl2pPr>
              <a:defRPr sz="1800"/>
            </a:lvl2pPr>
            <a:lvl3pPr>
              <a:defRPr sz="1800"/>
            </a:lvl3pPr>
            <a:lvl4pPr>
              <a:defRPr sz="1800"/>
            </a:lvl4pPr>
            <a:lvl5pPr>
              <a:defRPr sz="1800"/>
            </a:lvl5pPr>
          </a:lstStyle>
          <a:p>
            <a:pPr lvl="0"/>
            <a:r>
              <a:rPr lang="ru-RU" dirty="0"/>
              <a:t>1</a:t>
            </a:r>
          </a:p>
        </p:txBody>
      </p:sp>
      <p:pic>
        <p:nvPicPr>
          <p:cNvPr id="12" name="Рисунок 6">
            <a:extLst>
              <a:ext uri="{FF2B5EF4-FFF2-40B4-BE49-F238E27FC236}">
                <a16:creationId xmlns:a16="http://schemas.microsoft.com/office/drawing/2014/main" id="{B34D0E2B-3A67-2B4B-B4DC-13F339FB52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798" y="323854"/>
            <a:ext cx="1805614" cy="447409"/>
          </a:xfrm>
          <a:prstGeom prst="rect">
            <a:avLst/>
          </a:prstGeom>
        </p:spPr>
      </p:pic>
    </p:spTree>
    <p:extLst>
      <p:ext uri="{BB962C8B-B14F-4D97-AF65-F5344CB8AC3E}">
        <p14:creationId xmlns:p14="http://schemas.microsoft.com/office/powerpoint/2010/main" val="346943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Обложка 2">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Arial"/>
              <a:ea typeface="+mn-ea"/>
              <a:cs typeface="+mn-cs"/>
            </a:endParaRPr>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9144000" cy="2571750"/>
          </a:xfrm>
          <a:prstGeom prst="rect">
            <a:avLst/>
          </a:prstGeom>
          <a:gradFill>
            <a:gsLst>
              <a:gs pos="100000">
                <a:schemeClr val="accent6"/>
              </a:gs>
              <a:gs pos="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Arial"/>
              <a:ea typeface="+mn-ea"/>
              <a:cs typeface="+mn-cs"/>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882256" y="2847975"/>
            <a:ext cx="3046808" cy="1588294"/>
          </a:xfrm>
        </p:spPr>
        <p:txBody>
          <a:bodyPr/>
          <a:lstStyle>
            <a:lvl1pPr>
              <a:lnSpc>
                <a:spcPct val="100000"/>
              </a:lnSpc>
              <a:spcBef>
                <a:spcPts val="0"/>
              </a:spcBef>
              <a:defRPr sz="1800" cap="all" spc="23" baseline="0">
                <a:solidFill>
                  <a:schemeClr val="bg1"/>
                </a:solidFill>
              </a:defRPr>
            </a:lvl1pPr>
            <a:lvl2pPr>
              <a:defRPr sz="1800"/>
            </a:lvl2pPr>
            <a:lvl3pPr>
              <a:defRPr sz="1800"/>
            </a:lvl3pPr>
            <a:lvl4pPr>
              <a:defRPr sz="1800"/>
            </a:lvl4pPr>
            <a:lvl5pPr>
              <a:defRPr sz="18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882256" y="4654176"/>
            <a:ext cx="3046808" cy="207148"/>
          </a:xfrm>
        </p:spPr>
        <p:txBody>
          <a:bodyPr anchor="b"/>
          <a:lstStyle>
            <a:lvl1pPr>
              <a:spcBef>
                <a:spcPts val="0"/>
              </a:spcBef>
              <a:defRPr sz="1400" cap="none" spc="23" baseline="0">
                <a:solidFill>
                  <a:schemeClr val="bg1"/>
                </a:solidFill>
              </a:defRPr>
            </a:lvl1pPr>
            <a:lvl2pPr>
              <a:defRPr sz="1800"/>
            </a:lvl2pPr>
            <a:lvl3pPr>
              <a:defRPr sz="1800"/>
            </a:lvl3pPr>
            <a:lvl4pPr>
              <a:defRPr sz="1800"/>
            </a:lvl4pPr>
            <a:lvl5pPr>
              <a:defRPr sz="1800"/>
            </a:lvl5pPr>
          </a:lstStyle>
          <a:p>
            <a:pPr lvl="0"/>
            <a:r>
              <a:rPr lang="en-US" dirty="0"/>
              <a:t>2017</a:t>
            </a:r>
            <a:r>
              <a:rPr lang="ru-RU" dirty="0"/>
              <a:t> г.</a:t>
            </a:r>
          </a:p>
        </p:txBody>
      </p:sp>
      <p:pic>
        <p:nvPicPr>
          <p:cNvPr id="3" name="Рисунок 2">
            <a:extLst>
              <a:ext uri="{FF2B5EF4-FFF2-40B4-BE49-F238E27FC236}">
                <a16:creationId xmlns:a16="http://schemas.microsoft.com/office/drawing/2014/main" id="{6D5B71E1-4C95-4E0E-82AA-C4C2E1DAE7B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4572000" y="0"/>
            <a:ext cx="4572000" cy="5143500"/>
          </a:xfrm>
          <a:prstGeom prst="rect">
            <a:avLst/>
          </a:prstGeom>
        </p:spPr>
      </p:pic>
      <p:pic>
        <p:nvPicPr>
          <p:cNvPr id="8" name="Рисунок 7">
            <a:extLst>
              <a:ext uri="{FF2B5EF4-FFF2-40B4-BE49-F238E27FC236}">
                <a16:creationId xmlns:a16="http://schemas.microsoft.com/office/drawing/2014/main" id="{475B42C9-D670-446A-9583-BD5571714E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798" y="323854"/>
            <a:ext cx="1805614" cy="447409"/>
          </a:xfrm>
          <a:prstGeom prst="rect">
            <a:avLst/>
          </a:prstGeom>
        </p:spPr>
      </p:pic>
    </p:spTree>
    <p:extLst>
      <p:ext uri="{BB962C8B-B14F-4D97-AF65-F5344CB8AC3E}">
        <p14:creationId xmlns:p14="http://schemas.microsoft.com/office/powerpoint/2010/main" val="2837168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 слайдов 3">
    <p:spTree>
      <p:nvGrpSpPr>
        <p:cNvPr id="1" name=""/>
        <p:cNvGrpSpPr/>
        <p:nvPr/>
      </p:nvGrpSpPr>
      <p:grpSpPr>
        <a:xfrm>
          <a:off x="0" y="0"/>
          <a:ext cx="0" cy="0"/>
          <a:chOff x="0" y="0"/>
          <a:chExt cx="0" cy="0"/>
        </a:xfrm>
      </p:grpSpPr>
      <p:sp>
        <p:nvSpPr>
          <p:cNvPr id="9" name="Прямоугольник 5">
            <a:extLst>
              <a:ext uri="{FF2B5EF4-FFF2-40B4-BE49-F238E27FC236}">
                <a16:creationId xmlns:a16="http://schemas.microsoft.com/office/drawing/2014/main" id="{149720B7-F087-0D46-8716-D12F8DD56354}"/>
              </a:ext>
            </a:extLst>
          </p:cNvPr>
          <p:cNvSpPr/>
          <p:nvPr userDrawn="1"/>
        </p:nvSpPr>
        <p:spPr>
          <a:xfrm>
            <a:off x="0" y="0"/>
            <a:ext cx="9144000" cy="2571750"/>
          </a:xfrm>
          <a:prstGeom prst="rect">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Arial"/>
              <a:ea typeface="+mn-ea"/>
              <a:cs typeface="+mn-cs"/>
            </a:endParaRPr>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Arial"/>
              <a:ea typeface="+mn-ea"/>
              <a:cs typeface="+mn-cs"/>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4652966" y="2847976"/>
            <a:ext cx="4165997" cy="2019302"/>
          </a:xfrm>
        </p:spPr>
        <p:txBody>
          <a:bodyPr/>
          <a:lstStyle>
            <a:lvl1pPr>
              <a:lnSpc>
                <a:spcPct val="100000"/>
              </a:lnSpc>
              <a:spcBef>
                <a:spcPts val="0"/>
              </a:spcBef>
              <a:defRPr sz="1800" cap="all" spc="23" baseline="0">
                <a:solidFill>
                  <a:schemeClr val="bg1"/>
                </a:solidFill>
              </a:defRPr>
            </a:lvl1pPr>
            <a:lvl2pPr>
              <a:defRPr sz="1800"/>
            </a:lvl2pPr>
            <a:lvl3pPr>
              <a:defRPr sz="1800"/>
            </a:lvl3pPr>
            <a:lvl4pPr>
              <a:defRPr sz="1800"/>
            </a:lvl4pPr>
            <a:lvl5pPr>
              <a:defRPr sz="18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4652967" y="1478758"/>
            <a:ext cx="4165997" cy="816770"/>
          </a:xfrm>
        </p:spPr>
        <p:txBody>
          <a:bodyPr anchor="b"/>
          <a:lstStyle>
            <a:lvl1pPr>
              <a:spcBef>
                <a:spcPts val="0"/>
              </a:spcBef>
              <a:defRPr sz="1400" cap="none" spc="0" baseline="0">
                <a:solidFill>
                  <a:schemeClr val="tx2"/>
                </a:solidFill>
              </a:defRPr>
            </a:lvl1pPr>
            <a:lvl2pPr>
              <a:defRPr sz="1800"/>
            </a:lvl2pPr>
            <a:lvl3pPr>
              <a:defRPr sz="1800"/>
            </a:lvl3pPr>
            <a:lvl4pPr>
              <a:defRPr sz="1800"/>
            </a:lvl4pPr>
            <a:lvl5pPr>
              <a:defRPr sz="1800"/>
            </a:lvl5pPr>
          </a:lstStyle>
          <a:p>
            <a:pPr lvl="0"/>
            <a:r>
              <a:rPr lang="ru-RU" dirty="0"/>
              <a:t>Название презентации. </a:t>
            </a:r>
          </a:p>
          <a:p>
            <a:pPr lvl="0"/>
            <a:r>
              <a:rPr lang="ru-RU" dirty="0"/>
              <a:t>Личный финансовый план</a:t>
            </a:r>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300635" y="1807369"/>
            <a:ext cx="2023467" cy="1628775"/>
          </a:xfrm>
        </p:spPr>
        <p:txBody>
          <a:bodyPr anchor="ctr" anchorCtr="0"/>
          <a:lstStyle>
            <a:lvl1pPr>
              <a:spcBef>
                <a:spcPts val="0"/>
              </a:spcBef>
              <a:defRPr sz="11300" b="1" cap="all" spc="23" baseline="0">
                <a:solidFill>
                  <a:schemeClr val="bg1"/>
                </a:solidFill>
              </a:defRPr>
            </a:lvl1pPr>
            <a:lvl2pPr>
              <a:defRPr sz="1800"/>
            </a:lvl2pPr>
            <a:lvl3pPr>
              <a:defRPr sz="1800"/>
            </a:lvl3pPr>
            <a:lvl4pPr>
              <a:defRPr sz="1800"/>
            </a:lvl4pPr>
            <a:lvl5pPr>
              <a:defRPr sz="1800"/>
            </a:lvl5pPr>
          </a:lstStyle>
          <a:p>
            <a:pPr lvl="0"/>
            <a:r>
              <a:rPr lang="ru-RU" dirty="0"/>
              <a:t>1</a:t>
            </a:r>
          </a:p>
        </p:txBody>
      </p:sp>
      <p:pic>
        <p:nvPicPr>
          <p:cNvPr id="12" name="Рисунок 6">
            <a:extLst>
              <a:ext uri="{FF2B5EF4-FFF2-40B4-BE49-F238E27FC236}">
                <a16:creationId xmlns:a16="http://schemas.microsoft.com/office/drawing/2014/main" id="{DF16A914-AF66-C045-9B76-8BF5E52935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798" y="323854"/>
            <a:ext cx="1805614" cy="447409"/>
          </a:xfrm>
          <a:prstGeom prst="rect">
            <a:avLst/>
          </a:prstGeom>
        </p:spPr>
      </p:pic>
    </p:spTree>
    <p:extLst>
      <p:ext uri="{BB962C8B-B14F-4D97-AF65-F5344CB8AC3E}">
        <p14:creationId xmlns:p14="http://schemas.microsoft.com/office/powerpoint/2010/main" val="703901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 с оглавлением 1">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Arial"/>
              <a:ea typeface="+mn-ea"/>
              <a:cs typeface="+mn-cs"/>
            </a:endParaRPr>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9144000" cy="257175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Arial"/>
              <a:ea typeface="+mn-ea"/>
              <a:cs typeface="+mn-cs"/>
            </a:endParaRP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4491037" y="2840835"/>
            <a:ext cx="4327922" cy="1977629"/>
          </a:xfrm>
        </p:spPr>
        <p:txBody>
          <a:bodyPr anchor="t" anchorCtr="0"/>
          <a:lstStyle>
            <a:lvl1pPr marL="161984" marR="0" indent="-161984" algn="l" defTabSz="685732" rtl="0" eaLnBrk="1" fontAlgn="auto" latinLnBrk="0" hangingPunct="1">
              <a:lnSpc>
                <a:spcPct val="90000"/>
              </a:lnSpc>
              <a:spcBef>
                <a:spcPts val="0"/>
              </a:spcBef>
              <a:spcAft>
                <a:spcPts val="1200"/>
              </a:spcAft>
              <a:buClrTx/>
              <a:buSzTx/>
              <a:buFont typeface="Arial" panose="020B0604020202020204" pitchFamily="34" charset="0"/>
              <a:buChar char="•"/>
              <a:tabLst/>
              <a:defRPr sz="1100" cap="none" spc="23" baseline="0">
                <a:solidFill>
                  <a:schemeClr val="bg2"/>
                </a:solidFill>
              </a:defRPr>
            </a:lvl1pPr>
            <a:lvl2pPr>
              <a:defRPr sz="1800"/>
            </a:lvl2pPr>
            <a:lvl3pPr>
              <a:defRPr sz="1800"/>
            </a:lvl3pPr>
            <a:lvl4pPr>
              <a:defRPr sz="1800"/>
            </a:lvl4pPr>
            <a:lvl5pPr>
              <a:defRPr sz="1800"/>
            </a:lvl5pPr>
          </a:lstStyle>
          <a:p>
            <a:pPr lvl="0"/>
            <a:r>
              <a:rPr lang="ru-RU" dirty="0"/>
              <a:t>Подраздел презентации 1</a:t>
            </a:r>
          </a:p>
          <a:p>
            <a:pPr marL="161984" marR="0" lvl="0" indent="-161984" algn="l" defTabSz="685732"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ru-RU" dirty="0"/>
              <a:t>Подраздел презентации 2</a:t>
            </a:r>
          </a:p>
          <a:p>
            <a:pPr marL="161984" marR="0" lvl="0" indent="-161984" algn="l" defTabSz="685732"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ru-RU" dirty="0"/>
              <a:t>Подраздел презентации 3</a:t>
            </a:r>
          </a:p>
          <a:p>
            <a:pPr lvl="0"/>
            <a:endParaRPr lang="ru-RU" dirty="0"/>
          </a:p>
          <a:p>
            <a:pPr lvl="0"/>
            <a:endParaRPr lang="ru-RU" dirty="0"/>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300635" y="1807369"/>
            <a:ext cx="2023467" cy="1628775"/>
          </a:xfrm>
        </p:spPr>
        <p:txBody>
          <a:bodyPr anchor="ctr" anchorCtr="0"/>
          <a:lstStyle>
            <a:lvl1pPr>
              <a:spcBef>
                <a:spcPts val="0"/>
              </a:spcBef>
              <a:defRPr sz="11300" b="1" cap="all" spc="23" baseline="0">
                <a:solidFill>
                  <a:schemeClr val="bg1"/>
                </a:solidFill>
              </a:defRPr>
            </a:lvl1pPr>
            <a:lvl2pPr>
              <a:defRPr sz="1800"/>
            </a:lvl2pPr>
            <a:lvl3pPr>
              <a:defRPr sz="1800"/>
            </a:lvl3pPr>
            <a:lvl4pPr>
              <a:defRPr sz="1800"/>
            </a:lvl4pPr>
            <a:lvl5pPr>
              <a:defRPr sz="1800"/>
            </a:lvl5pPr>
          </a:lstStyle>
          <a:p>
            <a:pPr lvl="0"/>
            <a:r>
              <a:rPr lang="ru-RU" dirty="0"/>
              <a:t>1</a:t>
            </a:r>
          </a:p>
        </p:txBody>
      </p:sp>
      <p:sp>
        <p:nvSpPr>
          <p:cNvPr id="9" name="Текст 9">
            <a:extLst>
              <a:ext uri="{FF2B5EF4-FFF2-40B4-BE49-F238E27FC236}">
                <a16:creationId xmlns:a16="http://schemas.microsoft.com/office/drawing/2014/main" id="{FE565448-C04C-453B-AA54-32A758A947EB}"/>
              </a:ext>
            </a:extLst>
          </p:cNvPr>
          <p:cNvSpPr>
            <a:spLocks noGrp="1"/>
          </p:cNvSpPr>
          <p:nvPr>
            <p:ph type="body" sz="quarter" idx="10" hasCustomPrompt="1"/>
          </p:nvPr>
        </p:nvSpPr>
        <p:spPr>
          <a:xfrm>
            <a:off x="4652966" y="828676"/>
            <a:ext cx="4165997" cy="1473993"/>
          </a:xfrm>
        </p:spPr>
        <p:txBody>
          <a:bodyPr anchor="b" anchorCtr="0"/>
          <a:lstStyle>
            <a:lvl1pPr>
              <a:lnSpc>
                <a:spcPct val="100000"/>
              </a:lnSpc>
              <a:spcBef>
                <a:spcPts val="0"/>
              </a:spcBef>
              <a:defRPr sz="1800" cap="all" spc="23" baseline="0">
                <a:solidFill>
                  <a:schemeClr val="bg1"/>
                </a:solidFill>
              </a:defRPr>
            </a:lvl1pPr>
            <a:lvl2pPr>
              <a:defRPr sz="1800"/>
            </a:lvl2pPr>
            <a:lvl3pPr>
              <a:defRPr sz="1800"/>
            </a:lvl3pPr>
            <a:lvl4pPr>
              <a:defRPr sz="1800"/>
            </a:lvl4pPr>
            <a:lvl5pPr>
              <a:defRPr sz="1800"/>
            </a:lvl5pPr>
          </a:lstStyle>
          <a:p>
            <a:pPr lvl="0"/>
            <a:r>
              <a:rPr lang="ru-RU" dirty="0"/>
              <a:t>Заголовок раздела в несколько строк</a:t>
            </a:r>
          </a:p>
        </p:txBody>
      </p:sp>
      <p:pic>
        <p:nvPicPr>
          <p:cNvPr id="11" name="Рисунок 6">
            <a:extLst>
              <a:ext uri="{FF2B5EF4-FFF2-40B4-BE49-F238E27FC236}">
                <a16:creationId xmlns:a16="http://schemas.microsoft.com/office/drawing/2014/main" id="{1D350056-7D55-234D-9A03-20C0F8E9FB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798" y="323854"/>
            <a:ext cx="1805614" cy="447409"/>
          </a:xfrm>
          <a:prstGeom prst="rect">
            <a:avLst/>
          </a:prstGeom>
        </p:spPr>
      </p:pic>
    </p:spTree>
    <p:extLst>
      <p:ext uri="{BB962C8B-B14F-4D97-AF65-F5344CB8AC3E}">
        <p14:creationId xmlns:p14="http://schemas.microsoft.com/office/powerpoint/2010/main" val="2114509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 с оглавлением 2">
    <p:spTree>
      <p:nvGrpSpPr>
        <p:cNvPr id="1" name=""/>
        <p:cNvGrpSpPr/>
        <p:nvPr/>
      </p:nvGrpSpPr>
      <p:grpSpPr>
        <a:xfrm>
          <a:off x="0" y="0"/>
          <a:ext cx="0" cy="0"/>
          <a:chOff x="0" y="0"/>
          <a:chExt cx="0" cy="0"/>
        </a:xfrm>
      </p:grpSpPr>
      <p:sp>
        <p:nvSpPr>
          <p:cNvPr id="11" name="Прямоугольник 5">
            <a:extLst>
              <a:ext uri="{FF2B5EF4-FFF2-40B4-BE49-F238E27FC236}">
                <a16:creationId xmlns:a16="http://schemas.microsoft.com/office/drawing/2014/main" id="{576F7CF3-5215-9E41-B00F-A2467B5A4064}"/>
              </a:ext>
            </a:extLst>
          </p:cNvPr>
          <p:cNvSpPr/>
          <p:nvPr userDrawn="1"/>
        </p:nvSpPr>
        <p:spPr>
          <a:xfrm>
            <a:off x="0" y="0"/>
            <a:ext cx="9144000" cy="2571750"/>
          </a:xfrm>
          <a:prstGeom prst="rect">
            <a:avLst/>
          </a:prstGeom>
          <a:gradFill>
            <a:gsLst>
              <a:gs pos="100000">
                <a:schemeClr val="accent6"/>
              </a:gs>
              <a:gs pos="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Arial"/>
              <a:ea typeface="+mn-ea"/>
              <a:cs typeface="+mn-cs"/>
            </a:endParaRPr>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Arial"/>
              <a:ea typeface="+mn-ea"/>
              <a:cs typeface="+mn-cs"/>
            </a:endParaRP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4491037" y="2840835"/>
            <a:ext cx="4327922" cy="1977629"/>
          </a:xfrm>
        </p:spPr>
        <p:txBody>
          <a:bodyPr anchor="t" anchorCtr="0"/>
          <a:lstStyle>
            <a:lvl1pPr marL="161984" marR="0" indent="-161984" algn="l" defTabSz="685732" rtl="0" eaLnBrk="1" fontAlgn="auto" latinLnBrk="0" hangingPunct="1">
              <a:lnSpc>
                <a:spcPct val="90000"/>
              </a:lnSpc>
              <a:spcBef>
                <a:spcPts val="0"/>
              </a:spcBef>
              <a:spcAft>
                <a:spcPts val="1200"/>
              </a:spcAft>
              <a:buClrTx/>
              <a:buSzTx/>
              <a:buFont typeface="Arial" panose="020B0604020202020204" pitchFamily="34" charset="0"/>
              <a:buChar char="•"/>
              <a:tabLst/>
              <a:defRPr sz="1100" cap="none" spc="23" baseline="0">
                <a:solidFill>
                  <a:schemeClr val="bg2"/>
                </a:solidFill>
              </a:defRPr>
            </a:lvl1pPr>
            <a:lvl2pPr>
              <a:defRPr sz="1800"/>
            </a:lvl2pPr>
            <a:lvl3pPr>
              <a:defRPr sz="1800"/>
            </a:lvl3pPr>
            <a:lvl4pPr>
              <a:defRPr sz="1800"/>
            </a:lvl4pPr>
            <a:lvl5pPr>
              <a:defRPr sz="1800"/>
            </a:lvl5pPr>
          </a:lstStyle>
          <a:p>
            <a:pPr lvl="0"/>
            <a:r>
              <a:rPr lang="ru-RU" dirty="0"/>
              <a:t>Подраздел презентации 1</a:t>
            </a:r>
          </a:p>
          <a:p>
            <a:pPr marL="161984" marR="0" lvl="0" indent="-161984" algn="l" defTabSz="685732"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ru-RU" dirty="0"/>
              <a:t>Подраздел презентации 2</a:t>
            </a:r>
          </a:p>
          <a:p>
            <a:pPr marL="161984" marR="0" lvl="0" indent="-161984" algn="l" defTabSz="685732"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ru-RU" dirty="0"/>
              <a:t>Подраздел презентации 3</a:t>
            </a:r>
          </a:p>
          <a:p>
            <a:pPr lvl="0"/>
            <a:endParaRPr lang="ru-RU" dirty="0"/>
          </a:p>
          <a:p>
            <a:pPr lvl="0"/>
            <a:endParaRPr lang="ru-RU" dirty="0"/>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300635" y="1807369"/>
            <a:ext cx="2023467" cy="1628775"/>
          </a:xfrm>
        </p:spPr>
        <p:txBody>
          <a:bodyPr anchor="ctr" anchorCtr="0"/>
          <a:lstStyle>
            <a:lvl1pPr>
              <a:spcBef>
                <a:spcPts val="0"/>
              </a:spcBef>
              <a:defRPr sz="11300" b="1" cap="all" spc="23" baseline="0">
                <a:solidFill>
                  <a:schemeClr val="bg1"/>
                </a:solidFill>
              </a:defRPr>
            </a:lvl1pPr>
            <a:lvl2pPr>
              <a:defRPr sz="1800"/>
            </a:lvl2pPr>
            <a:lvl3pPr>
              <a:defRPr sz="1800"/>
            </a:lvl3pPr>
            <a:lvl4pPr>
              <a:defRPr sz="1800"/>
            </a:lvl4pPr>
            <a:lvl5pPr>
              <a:defRPr sz="1800"/>
            </a:lvl5pPr>
          </a:lstStyle>
          <a:p>
            <a:pPr lvl="0"/>
            <a:r>
              <a:rPr lang="ru-RU" dirty="0"/>
              <a:t>1</a:t>
            </a:r>
          </a:p>
        </p:txBody>
      </p:sp>
      <p:sp>
        <p:nvSpPr>
          <p:cNvPr id="9" name="Текст 9">
            <a:extLst>
              <a:ext uri="{FF2B5EF4-FFF2-40B4-BE49-F238E27FC236}">
                <a16:creationId xmlns:a16="http://schemas.microsoft.com/office/drawing/2014/main" id="{FE565448-C04C-453B-AA54-32A758A947EB}"/>
              </a:ext>
            </a:extLst>
          </p:cNvPr>
          <p:cNvSpPr>
            <a:spLocks noGrp="1"/>
          </p:cNvSpPr>
          <p:nvPr>
            <p:ph type="body" sz="quarter" idx="10" hasCustomPrompt="1"/>
          </p:nvPr>
        </p:nvSpPr>
        <p:spPr>
          <a:xfrm>
            <a:off x="4652966" y="828676"/>
            <a:ext cx="4165997" cy="1473993"/>
          </a:xfrm>
        </p:spPr>
        <p:txBody>
          <a:bodyPr anchor="b" anchorCtr="0"/>
          <a:lstStyle>
            <a:lvl1pPr>
              <a:lnSpc>
                <a:spcPct val="100000"/>
              </a:lnSpc>
              <a:spcBef>
                <a:spcPts val="0"/>
              </a:spcBef>
              <a:defRPr sz="1800" cap="all" spc="23" baseline="0">
                <a:solidFill>
                  <a:schemeClr val="bg1"/>
                </a:solidFill>
              </a:defRPr>
            </a:lvl1pPr>
            <a:lvl2pPr>
              <a:defRPr sz="1800"/>
            </a:lvl2pPr>
            <a:lvl3pPr>
              <a:defRPr sz="1800"/>
            </a:lvl3pPr>
            <a:lvl4pPr>
              <a:defRPr sz="1800"/>
            </a:lvl4pPr>
            <a:lvl5pPr>
              <a:defRPr sz="1800"/>
            </a:lvl5pPr>
          </a:lstStyle>
          <a:p>
            <a:pPr lvl="0"/>
            <a:r>
              <a:rPr lang="ru-RU" dirty="0"/>
              <a:t>Заголовок раздела в несколько строк</a:t>
            </a:r>
          </a:p>
        </p:txBody>
      </p:sp>
      <p:pic>
        <p:nvPicPr>
          <p:cNvPr id="12" name="Рисунок 6">
            <a:extLst>
              <a:ext uri="{FF2B5EF4-FFF2-40B4-BE49-F238E27FC236}">
                <a16:creationId xmlns:a16="http://schemas.microsoft.com/office/drawing/2014/main" id="{BC34E9FA-E708-6144-89C3-CDB66D4AFC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798" y="323854"/>
            <a:ext cx="1805614" cy="447409"/>
          </a:xfrm>
          <a:prstGeom prst="rect">
            <a:avLst/>
          </a:prstGeom>
        </p:spPr>
      </p:pic>
    </p:spTree>
    <p:extLst>
      <p:ext uri="{BB962C8B-B14F-4D97-AF65-F5344CB8AC3E}">
        <p14:creationId xmlns:p14="http://schemas.microsoft.com/office/powerpoint/2010/main" val="286971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Разделитель с оглавлением 3">
    <p:spTree>
      <p:nvGrpSpPr>
        <p:cNvPr id="1" name=""/>
        <p:cNvGrpSpPr/>
        <p:nvPr/>
      </p:nvGrpSpPr>
      <p:grpSpPr>
        <a:xfrm>
          <a:off x="0" y="0"/>
          <a:ext cx="0" cy="0"/>
          <a:chOff x="0" y="0"/>
          <a:chExt cx="0" cy="0"/>
        </a:xfrm>
      </p:grpSpPr>
      <p:sp>
        <p:nvSpPr>
          <p:cNvPr id="11" name="Прямоугольник 5">
            <a:extLst>
              <a:ext uri="{FF2B5EF4-FFF2-40B4-BE49-F238E27FC236}">
                <a16:creationId xmlns:a16="http://schemas.microsoft.com/office/drawing/2014/main" id="{D893A5DB-B2E0-3B4E-9B24-2C07CA7DBDEE}"/>
              </a:ext>
            </a:extLst>
          </p:cNvPr>
          <p:cNvSpPr/>
          <p:nvPr userDrawn="1"/>
        </p:nvSpPr>
        <p:spPr>
          <a:xfrm>
            <a:off x="0" y="0"/>
            <a:ext cx="9144000" cy="2571750"/>
          </a:xfrm>
          <a:prstGeom prst="rect">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Arial"/>
              <a:ea typeface="+mn-ea"/>
              <a:cs typeface="+mn-cs"/>
            </a:endParaRP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4491037" y="2840835"/>
            <a:ext cx="4327922" cy="1977629"/>
          </a:xfrm>
        </p:spPr>
        <p:txBody>
          <a:bodyPr anchor="t" anchorCtr="0"/>
          <a:lstStyle>
            <a:lvl1pPr marL="161984" marR="0" indent="-161984" algn="l" defTabSz="685732" rtl="0" eaLnBrk="1" fontAlgn="auto" latinLnBrk="0" hangingPunct="1">
              <a:lnSpc>
                <a:spcPct val="90000"/>
              </a:lnSpc>
              <a:spcBef>
                <a:spcPts val="0"/>
              </a:spcBef>
              <a:spcAft>
                <a:spcPts val="1200"/>
              </a:spcAft>
              <a:buClrTx/>
              <a:buSzTx/>
              <a:buFont typeface="Arial" panose="020B0604020202020204" pitchFamily="34" charset="0"/>
              <a:buChar char="•"/>
              <a:tabLst/>
              <a:defRPr sz="1100" cap="none" spc="23" baseline="0">
                <a:solidFill>
                  <a:schemeClr val="bg2"/>
                </a:solidFill>
              </a:defRPr>
            </a:lvl1pPr>
            <a:lvl2pPr>
              <a:defRPr sz="1800"/>
            </a:lvl2pPr>
            <a:lvl3pPr>
              <a:defRPr sz="1800"/>
            </a:lvl3pPr>
            <a:lvl4pPr>
              <a:defRPr sz="1800"/>
            </a:lvl4pPr>
            <a:lvl5pPr>
              <a:defRPr sz="1800"/>
            </a:lvl5pPr>
          </a:lstStyle>
          <a:p>
            <a:pPr lvl="0"/>
            <a:r>
              <a:rPr lang="ru-RU" dirty="0"/>
              <a:t>Подраздел презентации 1</a:t>
            </a:r>
          </a:p>
          <a:p>
            <a:pPr marL="161984" marR="0" lvl="0" indent="-161984" algn="l" defTabSz="685732"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ru-RU" dirty="0"/>
              <a:t>Подраздел презентации 2</a:t>
            </a:r>
          </a:p>
          <a:p>
            <a:pPr marL="161984" marR="0" lvl="0" indent="-161984" algn="l" defTabSz="685732" rtl="0" eaLnBrk="1" fontAlgn="auto" latinLnBrk="0" hangingPunct="1">
              <a:lnSpc>
                <a:spcPct val="90000"/>
              </a:lnSpc>
              <a:spcBef>
                <a:spcPts val="0"/>
              </a:spcBef>
              <a:spcAft>
                <a:spcPts val="1200"/>
              </a:spcAft>
              <a:buClrTx/>
              <a:buSzTx/>
              <a:buFont typeface="Arial" panose="020B0604020202020204" pitchFamily="34" charset="0"/>
              <a:buChar char="•"/>
              <a:tabLst/>
              <a:defRPr/>
            </a:pPr>
            <a:r>
              <a:rPr lang="ru-RU" dirty="0"/>
              <a:t>Подраздел презентации 3</a:t>
            </a:r>
          </a:p>
          <a:p>
            <a:pPr lvl="0"/>
            <a:endParaRPr lang="ru-RU" dirty="0"/>
          </a:p>
          <a:p>
            <a:pPr lvl="0"/>
            <a:endParaRPr lang="ru-RU" dirty="0"/>
          </a:p>
        </p:txBody>
      </p:sp>
      <p:sp>
        <p:nvSpPr>
          <p:cNvPr id="8" name="Текст 9">
            <a:extLst>
              <a:ext uri="{FF2B5EF4-FFF2-40B4-BE49-F238E27FC236}">
                <a16:creationId xmlns:a16="http://schemas.microsoft.com/office/drawing/2014/main" id="{1A1A2E58-2F29-4123-8EDA-08E6F8311E02}"/>
              </a:ext>
            </a:extLst>
          </p:cNvPr>
          <p:cNvSpPr>
            <a:spLocks noGrp="1"/>
          </p:cNvSpPr>
          <p:nvPr>
            <p:ph type="body" sz="quarter" idx="12" hasCustomPrompt="1"/>
          </p:nvPr>
        </p:nvSpPr>
        <p:spPr>
          <a:xfrm>
            <a:off x="300635" y="1807369"/>
            <a:ext cx="2023467" cy="1628775"/>
          </a:xfrm>
        </p:spPr>
        <p:txBody>
          <a:bodyPr anchor="ctr" anchorCtr="0"/>
          <a:lstStyle>
            <a:lvl1pPr>
              <a:spcBef>
                <a:spcPts val="0"/>
              </a:spcBef>
              <a:defRPr sz="11300" b="1" cap="all" spc="23" baseline="0">
                <a:solidFill>
                  <a:schemeClr val="bg1"/>
                </a:solidFill>
              </a:defRPr>
            </a:lvl1pPr>
            <a:lvl2pPr>
              <a:defRPr sz="1800"/>
            </a:lvl2pPr>
            <a:lvl3pPr>
              <a:defRPr sz="1800"/>
            </a:lvl3pPr>
            <a:lvl4pPr>
              <a:defRPr sz="1800"/>
            </a:lvl4pPr>
            <a:lvl5pPr>
              <a:defRPr sz="1800"/>
            </a:lvl5pPr>
          </a:lstStyle>
          <a:p>
            <a:pPr lvl="0"/>
            <a:r>
              <a:rPr lang="ru-RU" dirty="0"/>
              <a:t>1</a:t>
            </a:r>
          </a:p>
        </p:txBody>
      </p:sp>
      <p:sp>
        <p:nvSpPr>
          <p:cNvPr id="9" name="Текст 9">
            <a:extLst>
              <a:ext uri="{FF2B5EF4-FFF2-40B4-BE49-F238E27FC236}">
                <a16:creationId xmlns:a16="http://schemas.microsoft.com/office/drawing/2014/main" id="{FE565448-C04C-453B-AA54-32A758A947EB}"/>
              </a:ext>
            </a:extLst>
          </p:cNvPr>
          <p:cNvSpPr>
            <a:spLocks noGrp="1"/>
          </p:cNvSpPr>
          <p:nvPr>
            <p:ph type="body" sz="quarter" idx="10" hasCustomPrompt="1"/>
          </p:nvPr>
        </p:nvSpPr>
        <p:spPr>
          <a:xfrm>
            <a:off x="4652966" y="828676"/>
            <a:ext cx="4165997" cy="1473993"/>
          </a:xfrm>
        </p:spPr>
        <p:txBody>
          <a:bodyPr anchor="b" anchorCtr="0"/>
          <a:lstStyle>
            <a:lvl1pPr>
              <a:lnSpc>
                <a:spcPct val="100000"/>
              </a:lnSpc>
              <a:spcBef>
                <a:spcPts val="0"/>
              </a:spcBef>
              <a:defRPr sz="1800" cap="all" spc="23" baseline="0">
                <a:solidFill>
                  <a:schemeClr val="bg1"/>
                </a:solidFill>
              </a:defRPr>
            </a:lvl1pPr>
            <a:lvl2pPr>
              <a:defRPr sz="1800"/>
            </a:lvl2pPr>
            <a:lvl3pPr>
              <a:defRPr sz="1800"/>
            </a:lvl3pPr>
            <a:lvl4pPr>
              <a:defRPr sz="1800"/>
            </a:lvl4pPr>
            <a:lvl5pPr>
              <a:defRPr sz="1800"/>
            </a:lvl5pPr>
          </a:lstStyle>
          <a:p>
            <a:pPr lvl="0"/>
            <a:r>
              <a:rPr lang="ru-RU" dirty="0"/>
              <a:t>Заголовок раздела в несколько строк</a:t>
            </a:r>
          </a:p>
        </p:txBody>
      </p:sp>
      <p:pic>
        <p:nvPicPr>
          <p:cNvPr id="12" name="Рисунок 6">
            <a:extLst>
              <a:ext uri="{FF2B5EF4-FFF2-40B4-BE49-F238E27FC236}">
                <a16:creationId xmlns:a16="http://schemas.microsoft.com/office/drawing/2014/main" id="{B285BCAC-AE70-3F4C-A015-C62A1A4A81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798" y="323854"/>
            <a:ext cx="1805614" cy="447409"/>
          </a:xfrm>
          <a:prstGeom prst="rect">
            <a:avLst/>
          </a:prstGeom>
        </p:spPr>
      </p:pic>
    </p:spTree>
    <p:extLst>
      <p:ext uri="{BB962C8B-B14F-4D97-AF65-F5344CB8AC3E}">
        <p14:creationId xmlns:p14="http://schemas.microsoft.com/office/powerpoint/2010/main" val="2815490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Слайд с крупным показателем 1">
    <p:bg>
      <p:bgPr>
        <a:gradFill>
          <a:gsLst>
            <a:gs pos="100000">
              <a:schemeClr val="accent2"/>
            </a:gs>
            <a:gs pos="0">
              <a:schemeClr val="accent1"/>
            </a:gs>
          </a:gsLst>
          <a:lin ang="5400000" scaled="1"/>
        </a:gradFill>
        <a:effectLst/>
      </p:bgPr>
    </p:bg>
    <p:spTree>
      <p:nvGrpSpPr>
        <p:cNvPr id="1" name=""/>
        <p:cNvGrpSpPr/>
        <p:nvPr/>
      </p:nvGrpSpPr>
      <p:grpSpPr>
        <a:xfrm>
          <a:off x="0" y="0"/>
          <a:ext cx="0" cy="0"/>
          <a:chOff x="0" y="0"/>
          <a:chExt cx="0" cy="0"/>
        </a:xfrm>
      </p:grpSpPr>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lvl1pPr>
              <a:defRPr>
                <a:solidFill>
                  <a:schemeClr val="bg1"/>
                </a:solidFill>
              </a:defRPr>
            </a:lvl1pPr>
          </a:lstStyle>
          <a:p>
            <a:pPr defTabSz="685732">
              <a:defRPr/>
            </a:pPr>
            <a:r>
              <a:rPr lang="ru-RU" smtClean="0">
                <a:solidFill>
                  <a:prstClr val="white"/>
                </a:solidFill>
              </a:rPr>
              <a:t>Колонтитул раздела или подраздела</a:t>
            </a:r>
            <a:endParaRPr lang="ru-RU" dirty="0">
              <a:solidFill>
                <a:prstClr val="white"/>
              </a:solidFill>
            </a:endParaRP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lvl1pPr>
              <a:defRPr>
                <a:solidFill>
                  <a:schemeClr val="bg1"/>
                </a:solidFill>
              </a:defRPr>
            </a:lvl1pPr>
          </a:lstStyle>
          <a:p>
            <a:pPr defTabSz="685732">
              <a:defRPr/>
            </a:pPr>
            <a:fld id="{10AA99AE-6A35-4C1E-8082-A4A87B5CA521}" type="slidenum">
              <a:rPr lang="ru-RU" smtClean="0">
                <a:solidFill>
                  <a:prstClr val="white"/>
                </a:solidFill>
              </a:rPr>
              <a:pPr defTabSz="685732">
                <a:defRPr/>
              </a:pPr>
              <a:t>‹#›</a:t>
            </a:fld>
            <a:endParaRPr lang="ru-RU" dirty="0">
              <a:solidFill>
                <a:prstClr val="white"/>
              </a:solidFill>
            </a:endParaRPr>
          </a:p>
        </p:txBody>
      </p:sp>
      <p:cxnSp>
        <p:nvCxnSpPr>
          <p:cNvPr id="4" name="Прямая соединительная линия 3">
            <a:extLst>
              <a:ext uri="{FF2B5EF4-FFF2-40B4-BE49-F238E27FC236}">
                <a16:creationId xmlns:a16="http://schemas.microsoft.com/office/drawing/2014/main" id="{80C1A66E-447C-497E-B791-484EC723AC3C}"/>
              </a:ext>
            </a:extLst>
          </p:cNvPr>
          <p:cNvCxnSpPr/>
          <p:nvPr userDrawn="1"/>
        </p:nvCxnSpPr>
        <p:spPr>
          <a:xfrm>
            <a:off x="325046" y="647700"/>
            <a:ext cx="849391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Текст 7">
            <a:extLst>
              <a:ext uri="{FF2B5EF4-FFF2-40B4-BE49-F238E27FC236}">
                <a16:creationId xmlns:a16="http://schemas.microsoft.com/office/drawing/2014/main" id="{328E8370-30AB-4722-8DBA-593A635980E7}"/>
              </a:ext>
            </a:extLst>
          </p:cNvPr>
          <p:cNvSpPr>
            <a:spLocks noGrp="1"/>
          </p:cNvSpPr>
          <p:nvPr>
            <p:ph type="body" sz="quarter" idx="13"/>
          </p:nvPr>
        </p:nvSpPr>
        <p:spPr>
          <a:xfrm>
            <a:off x="4652966" y="1478758"/>
            <a:ext cx="4165997" cy="3339704"/>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3" name="Текст 7">
            <a:extLst>
              <a:ext uri="{FF2B5EF4-FFF2-40B4-BE49-F238E27FC236}">
                <a16:creationId xmlns:a16="http://schemas.microsoft.com/office/drawing/2014/main" id="{093F2368-AD98-4728-93E4-1B37173036A6}"/>
              </a:ext>
            </a:extLst>
          </p:cNvPr>
          <p:cNvSpPr>
            <a:spLocks noGrp="1"/>
          </p:cNvSpPr>
          <p:nvPr>
            <p:ph type="body" sz="quarter" idx="14" hasCustomPrompt="1"/>
          </p:nvPr>
        </p:nvSpPr>
        <p:spPr>
          <a:xfrm>
            <a:off x="325046" y="1307308"/>
            <a:ext cx="4165997" cy="1393016"/>
          </a:xfrm>
        </p:spPr>
        <p:txBody>
          <a:bodyPr>
            <a:noAutofit/>
          </a:bodyPr>
          <a:lstStyle>
            <a:lvl1pPr>
              <a:spcBef>
                <a:spcPts val="0"/>
              </a:spcBef>
              <a:defRPr sz="113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4%</a:t>
            </a:r>
            <a:endParaRPr lang="ru-RU" dirty="0"/>
          </a:p>
        </p:txBody>
      </p:sp>
      <p:sp>
        <p:nvSpPr>
          <p:cNvPr id="16" name="Текст 7">
            <a:extLst>
              <a:ext uri="{FF2B5EF4-FFF2-40B4-BE49-F238E27FC236}">
                <a16:creationId xmlns:a16="http://schemas.microsoft.com/office/drawing/2014/main" id="{35BF7473-8909-436F-9AC2-13A304FD553F}"/>
              </a:ext>
            </a:extLst>
          </p:cNvPr>
          <p:cNvSpPr>
            <a:spLocks noGrp="1"/>
          </p:cNvSpPr>
          <p:nvPr>
            <p:ph type="body" sz="quarter" idx="15" hasCustomPrompt="1"/>
          </p:nvPr>
        </p:nvSpPr>
        <p:spPr>
          <a:xfrm>
            <a:off x="325044" y="2878935"/>
            <a:ext cx="4165997" cy="1939529"/>
          </a:xfrm>
        </p:spPr>
        <p:txBody>
          <a:bodyPr>
            <a:noAutofit/>
          </a:bodyPr>
          <a:lstStyle>
            <a:lvl1pPr>
              <a:spcBef>
                <a:spcPts val="0"/>
              </a:spcBef>
              <a:defRPr sz="2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подпись к показателю в несколько строк</a:t>
            </a:r>
          </a:p>
        </p:txBody>
      </p:sp>
      <p:pic>
        <p:nvPicPr>
          <p:cNvPr id="9" name="Рисунок 14">
            <a:extLst>
              <a:ext uri="{FF2B5EF4-FFF2-40B4-BE49-F238E27FC236}">
                <a16:creationId xmlns:a16="http://schemas.microsoft.com/office/drawing/2014/main" id="{8B871CEC-3811-5343-8FD4-E15214D6F1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041" y="328365"/>
            <a:ext cx="933016" cy="228509"/>
          </a:xfrm>
          <a:prstGeom prst="rect">
            <a:avLst/>
          </a:prstGeom>
        </p:spPr>
      </p:pic>
    </p:spTree>
    <p:extLst>
      <p:ext uri="{BB962C8B-B14F-4D97-AF65-F5344CB8AC3E}">
        <p14:creationId xmlns:p14="http://schemas.microsoft.com/office/powerpoint/2010/main" val="287859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Слайд с крупным показателем 2">
    <p:bg>
      <p:bgPr>
        <a:gradFill>
          <a:gsLst>
            <a:gs pos="100000">
              <a:schemeClr val="accent6"/>
            </a:gs>
            <a:gs pos="0">
              <a:schemeClr val="accent5"/>
            </a:gs>
          </a:gsLst>
          <a:lin ang="5400000" scaled="1"/>
        </a:gradFill>
        <a:effectLst/>
      </p:bgPr>
    </p:bg>
    <p:spTree>
      <p:nvGrpSpPr>
        <p:cNvPr id="1" name=""/>
        <p:cNvGrpSpPr/>
        <p:nvPr/>
      </p:nvGrpSpPr>
      <p:grpSpPr>
        <a:xfrm>
          <a:off x="0" y="0"/>
          <a:ext cx="0" cy="0"/>
          <a:chOff x="0" y="0"/>
          <a:chExt cx="0" cy="0"/>
        </a:xfrm>
      </p:grpSpPr>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lvl1pPr>
              <a:defRPr>
                <a:solidFill>
                  <a:schemeClr val="bg1"/>
                </a:solidFill>
              </a:defRPr>
            </a:lvl1pPr>
          </a:lstStyle>
          <a:p>
            <a:pPr defTabSz="685732">
              <a:defRPr/>
            </a:pPr>
            <a:r>
              <a:rPr lang="ru-RU" smtClean="0">
                <a:solidFill>
                  <a:prstClr val="white"/>
                </a:solidFill>
              </a:rPr>
              <a:t>Колонтитул раздела или подраздела</a:t>
            </a:r>
            <a:endParaRPr lang="ru-RU" dirty="0">
              <a:solidFill>
                <a:prstClr val="white"/>
              </a:solidFill>
            </a:endParaRP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lvl1pPr>
              <a:defRPr>
                <a:solidFill>
                  <a:schemeClr val="bg1"/>
                </a:solidFill>
              </a:defRPr>
            </a:lvl1pPr>
          </a:lstStyle>
          <a:p>
            <a:pPr defTabSz="685732">
              <a:defRPr/>
            </a:pPr>
            <a:fld id="{10AA99AE-6A35-4C1E-8082-A4A87B5CA521}" type="slidenum">
              <a:rPr lang="ru-RU" smtClean="0">
                <a:solidFill>
                  <a:prstClr val="white"/>
                </a:solidFill>
              </a:rPr>
              <a:pPr defTabSz="685732">
                <a:defRPr/>
              </a:pPr>
              <a:t>‹#›</a:t>
            </a:fld>
            <a:endParaRPr lang="ru-RU" dirty="0">
              <a:solidFill>
                <a:prstClr val="white"/>
              </a:solidFill>
            </a:endParaRPr>
          </a:p>
        </p:txBody>
      </p:sp>
      <p:cxnSp>
        <p:nvCxnSpPr>
          <p:cNvPr id="4" name="Прямая соединительная линия 3">
            <a:extLst>
              <a:ext uri="{FF2B5EF4-FFF2-40B4-BE49-F238E27FC236}">
                <a16:creationId xmlns:a16="http://schemas.microsoft.com/office/drawing/2014/main" id="{80C1A66E-447C-497E-B791-484EC723AC3C}"/>
              </a:ext>
            </a:extLst>
          </p:cNvPr>
          <p:cNvCxnSpPr/>
          <p:nvPr userDrawn="1"/>
        </p:nvCxnSpPr>
        <p:spPr>
          <a:xfrm>
            <a:off x="325046" y="647700"/>
            <a:ext cx="849391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Текст 7">
            <a:extLst>
              <a:ext uri="{FF2B5EF4-FFF2-40B4-BE49-F238E27FC236}">
                <a16:creationId xmlns:a16="http://schemas.microsoft.com/office/drawing/2014/main" id="{328E8370-30AB-4722-8DBA-593A635980E7}"/>
              </a:ext>
            </a:extLst>
          </p:cNvPr>
          <p:cNvSpPr>
            <a:spLocks noGrp="1"/>
          </p:cNvSpPr>
          <p:nvPr>
            <p:ph type="body" sz="quarter" idx="13"/>
          </p:nvPr>
        </p:nvSpPr>
        <p:spPr>
          <a:xfrm>
            <a:off x="4652966" y="1478758"/>
            <a:ext cx="4165997" cy="3339704"/>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3" name="Текст 7">
            <a:extLst>
              <a:ext uri="{FF2B5EF4-FFF2-40B4-BE49-F238E27FC236}">
                <a16:creationId xmlns:a16="http://schemas.microsoft.com/office/drawing/2014/main" id="{093F2368-AD98-4728-93E4-1B37173036A6}"/>
              </a:ext>
            </a:extLst>
          </p:cNvPr>
          <p:cNvSpPr>
            <a:spLocks noGrp="1"/>
          </p:cNvSpPr>
          <p:nvPr>
            <p:ph type="body" sz="quarter" idx="14" hasCustomPrompt="1"/>
          </p:nvPr>
        </p:nvSpPr>
        <p:spPr>
          <a:xfrm>
            <a:off x="325046" y="1307308"/>
            <a:ext cx="4165997" cy="1393016"/>
          </a:xfrm>
        </p:spPr>
        <p:txBody>
          <a:bodyPr>
            <a:noAutofit/>
          </a:bodyPr>
          <a:lstStyle>
            <a:lvl1pPr>
              <a:spcBef>
                <a:spcPts val="0"/>
              </a:spcBef>
              <a:defRPr sz="113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4%</a:t>
            </a:r>
            <a:endParaRPr lang="ru-RU" dirty="0"/>
          </a:p>
        </p:txBody>
      </p:sp>
      <p:sp>
        <p:nvSpPr>
          <p:cNvPr id="16" name="Текст 7">
            <a:extLst>
              <a:ext uri="{FF2B5EF4-FFF2-40B4-BE49-F238E27FC236}">
                <a16:creationId xmlns:a16="http://schemas.microsoft.com/office/drawing/2014/main" id="{35BF7473-8909-436F-9AC2-13A304FD553F}"/>
              </a:ext>
            </a:extLst>
          </p:cNvPr>
          <p:cNvSpPr>
            <a:spLocks noGrp="1"/>
          </p:cNvSpPr>
          <p:nvPr>
            <p:ph type="body" sz="quarter" idx="15" hasCustomPrompt="1"/>
          </p:nvPr>
        </p:nvSpPr>
        <p:spPr>
          <a:xfrm>
            <a:off x="325044" y="2878935"/>
            <a:ext cx="4165997" cy="1939529"/>
          </a:xfrm>
        </p:spPr>
        <p:txBody>
          <a:bodyPr>
            <a:noAutofit/>
          </a:bodyPr>
          <a:lstStyle>
            <a:lvl1pPr>
              <a:spcBef>
                <a:spcPts val="0"/>
              </a:spcBef>
              <a:defRPr sz="2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dirty="0"/>
              <a:t>подпись к показателю в несколько строк</a:t>
            </a:r>
          </a:p>
        </p:txBody>
      </p:sp>
      <p:pic>
        <p:nvPicPr>
          <p:cNvPr id="9" name="Рисунок 14">
            <a:extLst>
              <a:ext uri="{FF2B5EF4-FFF2-40B4-BE49-F238E27FC236}">
                <a16:creationId xmlns:a16="http://schemas.microsoft.com/office/drawing/2014/main" id="{38EFE22E-1DF4-C14C-9E2C-9B1D944171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041" y="328365"/>
            <a:ext cx="933016" cy="228509"/>
          </a:xfrm>
          <a:prstGeom prst="rect">
            <a:avLst/>
          </a:prstGeom>
        </p:spPr>
      </p:pic>
    </p:spTree>
    <p:extLst>
      <p:ext uri="{BB962C8B-B14F-4D97-AF65-F5344CB8AC3E}">
        <p14:creationId xmlns:p14="http://schemas.microsoft.com/office/powerpoint/2010/main" val="3942598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Заключительный слайд">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Arial"/>
              <a:ea typeface="+mn-ea"/>
              <a:cs typeface="+mn-cs"/>
            </a:endParaRPr>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9144000" cy="257175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Arial"/>
              <a:ea typeface="+mn-ea"/>
              <a:cs typeface="+mn-cs"/>
            </a:endParaRP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4653559" y="2883698"/>
            <a:ext cx="4327922" cy="1977629"/>
          </a:xfrm>
        </p:spPr>
        <p:txBody>
          <a:bodyPr anchor="b" anchorCtr="0"/>
          <a:lstStyle>
            <a:lvl1pPr marL="0" marR="0" indent="0" algn="l" defTabSz="685732" rtl="0" eaLnBrk="1" fontAlgn="auto" latinLnBrk="0" hangingPunct="1">
              <a:lnSpc>
                <a:spcPct val="120000"/>
              </a:lnSpc>
              <a:spcBef>
                <a:spcPts val="0"/>
              </a:spcBef>
              <a:spcAft>
                <a:spcPts val="0"/>
              </a:spcAft>
              <a:buClrTx/>
              <a:buSzTx/>
              <a:buFont typeface="Arial" panose="020B0604020202020204" pitchFamily="34" charset="0"/>
              <a:buNone/>
              <a:tabLst/>
              <a:defRPr sz="1100" cap="none" spc="23" baseline="0">
                <a:solidFill>
                  <a:schemeClr val="bg2"/>
                </a:solidFill>
              </a:defRPr>
            </a:lvl1pPr>
            <a:lvl2pPr>
              <a:defRPr sz="1800"/>
            </a:lvl2pPr>
            <a:lvl3pPr>
              <a:defRPr sz="1800"/>
            </a:lvl3pPr>
            <a:lvl4pPr>
              <a:defRPr sz="1800"/>
            </a:lvl4pPr>
            <a:lvl5pPr>
              <a:defRPr sz="1800"/>
            </a:lvl5pPr>
          </a:lstStyle>
          <a:p>
            <a:pPr lvl="0"/>
            <a:r>
              <a:rPr lang="ru-RU" dirty="0"/>
              <a:t>Пункт приема корреспонденции: </a:t>
            </a:r>
          </a:p>
          <a:p>
            <a:pPr lvl="0"/>
            <a:r>
              <a:rPr lang="ru-RU" dirty="0"/>
              <a:t>Москва, </a:t>
            </a:r>
            <a:r>
              <a:rPr lang="ru-RU" dirty="0" err="1"/>
              <a:t>Сандуновский</a:t>
            </a:r>
            <a:r>
              <a:rPr lang="ru-RU" dirty="0"/>
              <a:t> пер., д. 3, стр. 1, телефон +7 495 621-09-61</a:t>
            </a:r>
          </a:p>
          <a:p>
            <a:pPr lvl="0"/>
            <a:r>
              <a:rPr lang="ru-RU" dirty="0"/>
              <a:t>Почтовый адрес: 107016, Москва, ул. Неглинная, д. 12</a:t>
            </a:r>
          </a:p>
          <a:p>
            <a:pPr lvl="0"/>
            <a:r>
              <a:rPr lang="ru-RU" dirty="0"/>
              <a:t>Контактный центр: 8 800 250-40-72, +7 495 771-91-00</a:t>
            </a:r>
          </a:p>
          <a:p>
            <a:pPr lvl="0"/>
            <a:r>
              <a:rPr lang="ru-RU" dirty="0"/>
              <a:t>Факс: +7 495 621-64-65, +7 495 621-62-88</a:t>
            </a:r>
          </a:p>
          <a:p>
            <a:pPr lvl="0"/>
            <a:r>
              <a:rPr lang="ru-RU" dirty="0"/>
              <a:t>Сайт: www.cbr.ru</a:t>
            </a:r>
          </a:p>
          <a:p>
            <a:pPr lvl="0"/>
            <a:r>
              <a:rPr lang="ru-RU" dirty="0"/>
              <a:t>Электронная почта: fps@cbr.ru</a:t>
            </a:r>
          </a:p>
        </p:txBody>
      </p:sp>
      <p:sp>
        <p:nvSpPr>
          <p:cNvPr id="9" name="Текст 9">
            <a:extLst>
              <a:ext uri="{FF2B5EF4-FFF2-40B4-BE49-F238E27FC236}">
                <a16:creationId xmlns:a16="http://schemas.microsoft.com/office/drawing/2014/main" id="{FE565448-C04C-453B-AA54-32A758A947EB}"/>
              </a:ext>
            </a:extLst>
          </p:cNvPr>
          <p:cNvSpPr>
            <a:spLocks noGrp="1"/>
          </p:cNvSpPr>
          <p:nvPr>
            <p:ph type="body" sz="quarter" idx="10" hasCustomPrompt="1"/>
          </p:nvPr>
        </p:nvSpPr>
        <p:spPr>
          <a:xfrm>
            <a:off x="4652966" y="828676"/>
            <a:ext cx="4165997" cy="1473993"/>
          </a:xfrm>
        </p:spPr>
        <p:txBody>
          <a:bodyPr anchor="b" anchorCtr="0"/>
          <a:lstStyle>
            <a:lvl1pPr>
              <a:lnSpc>
                <a:spcPct val="100000"/>
              </a:lnSpc>
              <a:spcBef>
                <a:spcPts val="0"/>
              </a:spcBef>
              <a:defRPr sz="1800" cap="all" spc="23" baseline="0">
                <a:solidFill>
                  <a:schemeClr val="bg1"/>
                </a:solidFill>
              </a:defRPr>
            </a:lvl1pPr>
            <a:lvl2pPr>
              <a:defRPr sz="1800"/>
            </a:lvl2pPr>
            <a:lvl3pPr>
              <a:defRPr sz="1800"/>
            </a:lvl3pPr>
            <a:lvl4pPr>
              <a:defRPr sz="1800"/>
            </a:lvl4pPr>
            <a:lvl5pPr>
              <a:defRPr sz="1800"/>
            </a:lvl5pPr>
          </a:lstStyle>
          <a:p>
            <a:pPr lvl="0"/>
            <a:r>
              <a:rPr lang="ru-RU" dirty="0"/>
              <a:t>Спасибо </a:t>
            </a:r>
          </a:p>
          <a:p>
            <a:pPr lvl="0"/>
            <a:r>
              <a:rPr lang="ru-RU" dirty="0"/>
              <a:t>за внимание</a:t>
            </a:r>
          </a:p>
        </p:txBody>
      </p:sp>
      <p:pic>
        <p:nvPicPr>
          <p:cNvPr id="8" name="Рисунок 6">
            <a:extLst>
              <a:ext uri="{FF2B5EF4-FFF2-40B4-BE49-F238E27FC236}">
                <a16:creationId xmlns:a16="http://schemas.microsoft.com/office/drawing/2014/main" id="{8FCCF32E-0F6E-4544-A5DF-207C316A63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798" y="323854"/>
            <a:ext cx="1805614" cy="447409"/>
          </a:xfrm>
          <a:prstGeom prst="rect">
            <a:avLst/>
          </a:prstGeom>
        </p:spPr>
      </p:pic>
    </p:spTree>
    <p:extLst>
      <p:ext uri="{BB962C8B-B14F-4D97-AF65-F5344CB8AC3E}">
        <p14:creationId xmlns:p14="http://schemas.microsoft.com/office/powerpoint/2010/main" val="2325886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Заключительный слайд 2">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Arial"/>
              <a:ea typeface="+mn-ea"/>
              <a:cs typeface="+mn-cs"/>
            </a:endParaRPr>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9144000" cy="257175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Arial"/>
              <a:ea typeface="+mn-ea"/>
              <a:cs typeface="+mn-cs"/>
            </a:endParaRP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325042" y="3133729"/>
            <a:ext cx="8493918" cy="1727597"/>
          </a:xfrm>
        </p:spPr>
        <p:txBody>
          <a:bodyPr anchor="b" anchorCtr="0"/>
          <a:lstStyle>
            <a:lvl1pPr marL="0" marR="0" indent="0" algn="l" defTabSz="685732" rtl="0" eaLnBrk="1" fontAlgn="auto" latinLnBrk="0" hangingPunct="1">
              <a:lnSpc>
                <a:spcPct val="120000"/>
              </a:lnSpc>
              <a:spcBef>
                <a:spcPts val="0"/>
              </a:spcBef>
              <a:spcAft>
                <a:spcPts val="0"/>
              </a:spcAft>
              <a:buClrTx/>
              <a:buSzTx/>
              <a:buFont typeface="Arial" panose="020B0604020202020204" pitchFamily="34" charset="0"/>
              <a:buNone/>
              <a:tabLst/>
              <a:defRPr sz="1100" cap="none" spc="23" baseline="0">
                <a:solidFill>
                  <a:schemeClr val="bg2"/>
                </a:solidFill>
              </a:defRPr>
            </a:lvl1pPr>
            <a:lvl2pPr>
              <a:defRPr sz="1800"/>
            </a:lvl2pPr>
            <a:lvl3pPr>
              <a:defRPr sz="1800"/>
            </a:lvl3pPr>
            <a:lvl4pPr>
              <a:defRPr sz="1800"/>
            </a:lvl4pPr>
            <a:lvl5pPr>
              <a:defRPr sz="1800"/>
            </a:lvl5pPr>
          </a:lstStyle>
          <a:p>
            <a:pPr lvl="0"/>
            <a:r>
              <a:rPr lang="ru-RU" dirty="0"/>
              <a:t>Служба по защите прав потребителей </a:t>
            </a:r>
          </a:p>
          <a:p>
            <a:pPr lvl="0"/>
            <a:r>
              <a:rPr lang="ru-RU" dirty="0"/>
              <a:t>финансовых услуг и миноритарных акционеров</a:t>
            </a:r>
          </a:p>
          <a:p>
            <a:pPr lvl="0"/>
            <a:r>
              <a:rPr lang="ru-RU" dirty="0"/>
              <a:t>Пункт приема корреспонденции: Москва, </a:t>
            </a:r>
            <a:r>
              <a:rPr lang="ru-RU" dirty="0" err="1"/>
              <a:t>Сандуновский</a:t>
            </a:r>
            <a:r>
              <a:rPr lang="ru-RU" dirty="0"/>
              <a:t> пер., д. 3, стр. 1, телефон +7 495 621-09-61</a:t>
            </a:r>
          </a:p>
          <a:p>
            <a:pPr lvl="0"/>
            <a:r>
              <a:rPr lang="ru-RU" dirty="0"/>
              <a:t>Почтовый адрес: 107016, Москва, ул. Неглинная, д. 12</a:t>
            </a:r>
          </a:p>
          <a:p>
            <a:pPr lvl="0"/>
            <a:r>
              <a:rPr lang="ru-RU" dirty="0"/>
              <a:t>Контактный центр: 8 800 250-40-72, +7 495 771-91-00</a:t>
            </a:r>
          </a:p>
          <a:p>
            <a:pPr lvl="0"/>
            <a:r>
              <a:rPr lang="ru-RU" dirty="0"/>
              <a:t>Факс: +7 495 621-64-65, +7 495 621-62-88</a:t>
            </a:r>
          </a:p>
          <a:p>
            <a:pPr lvl="0"/>
            <a:r>
              <a:rPr lang="ru-RU" dirty="0"/>
              <a:t>Сайт: www.cbr.ru</a:t>
            </a:r>
          </a:p>
          <a:p>
            <a:pPr lvl="0"/>
            <a:r>
              <a:rPr lang="ru-RU" dirty="0"/>
              <a:t>Электронная почта: fps@cbr.ru</a:t>
            </a:r>
          </a:p>
        </p:txBody>
      </p:sp>
      <p:pic>
        <p:nvPicPr>
          <p:cNvPr id="7" name="Рисунок 6">
            <a:extLst>
              <a:ext uri="{FF2B5EF4-FFF2-40B4-BE49-F238E27FC236}">
                <a16:creationId xmlns:a16="http://schemas.microsoft.com/office/drawing/2014/main" id="{502FD43A-C81A-4B12-B731-C0200E4E9C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798" y="323854"/>
            <a:ext cx="1805614" cy="447409"/>
          </a:xfrm>
          <a:prstGeom prst="rect">
            <a:avLst/>
          </a:prstGeom>
        </p:spPr>
      </p:pic>
    </p:spTree>
    <p:extLst>
      <p:ext uri="{BB962C8B-B14F-4D97-AF65-F5344CB8AC3E}">
        <p14:creationId xmlns:p14="http://schemas.microsoft.com/office/powerpoint/2010/main" val="3428788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ru-RU" smtClean="0"/>
              <a:t>Образец заголовка</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51" indent="0" algn="ctr">
              <a:buNone/>
              <a:defRPr sz="1500"/>
            </a:lvl2pPr>
            <a:lvl3pPr marL="685705" indent="0" algn="ctr">
              <a:buNone/>
              <a:defRPr sz="1400"/>
            </a:lvl3pPr>
            <a:lvl4pPr marL="1028556" indent="0" algn="ctr">
              <a:buNone/>
              <a:defRPr sz="1200"/>
            </a:lvl4pPr>
            <a:lvl5pPr marL="1371409" indent="0" algn="ctr">
              <a:buNone/>
              <a:defRPr sz="1200"/>
            </a:lvl5pPr>
            <a:lvl6pPr marL="1714262" indent="0" algn="ctr">
              <a:buNone/>
              <a:defRPr sz="1200"/>
            </a:lvl6pPr>
            <a:lvl7pPr marL="2057114" indent="0" algn="ctr">
              <a:buNone/>
              <a:defRPr sz="1200"/>
            </a:lvl7pPr>
            <a:lvl8pPr marL="2399964" indent="0" algn="ctr">
              <a:buNone/>
              <a:defRPr sz="1200"/>
            </a:lvl8pPr>
            <a:lvl9pPr marL="2742815" indent="0" algn="ctr">
              <a:buNone/>
              <a:defRPr sz="12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defTabSz="728285"/>
            <a:fld id="{C764DE79-268F-4C1A-8933-263129D2AF90}" type="datetimeFigureOut">
              <a:rPr lang="en-US" smtClean="0">
                <a:solidFill>
                  <a:prstClr val="black">
                    <a:tint val="75000"/>
                  </a:prstClr>
                </a:solidFill>
              </a:rPr>
              <a:pPr defTabSz="728285"/>
              <a:t>4/4/2023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728285"/>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728285"/>
            <a:fld id="{48F63A3B-78C7-47BE-AE5E-E10140E04643}" type="slidenum">
              <a:rPr lang="en-US" smtClean="0">
                <a:solidFill>
                  <a:prstClr val="black">
                    <a:tint val="75000"/>
                  </a:prstClr>
                </a:solidFill>
              </a:rPr>
              <a:pPr defTabSz="728285"/>
              <a:t>‹#›</a:t>
            </a:fld>
            <a:endParaRPr lang="en-US" dirty="0">
              <a:solidFill>
                <a:prstClr val="black">
                  <a:tint val="75000"/>
                </a:prstClr>
              </a:solidFill>
            </a:endParaRPr>
          </a:p>
        </p:txBody>
      </p:sp>
    </p:spTree>
    <p:extLst>
      <p:ext uri="{BB962C8B-B14F-4D97-AF65-F5344CB8AC3E}">
        <p14:creationId xmlns:p14="http://schemas.microsoft.com/office/powerpoint/2010/main" val="744585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defTabSz="546939"/>
            <a:endParaRPr lang="ru-RU">
              <a:solidFill>
                <a:srgbClr val="000000">
                  <a:tint val="75000"/>
                </a:srgbClr>
              </a:solidFill>
            </a:endParaRPr>
          </a:p>
        </p:txBody>
      </p:sp>
      <p:sp>
        <p:nvSpPr>
          <p:cNvPr id="5" name="Footer Placeholder 4"/>
          <p:cNvSpPr>
            <a:spLocks noGrp="1"/>
          </p:cNvSpPr>
          <p:nvPr>
            <p:ph type="ftr" sz="quarter" idx="11"/>
          </p:nvPr>
        </p:nvSpPr>
        <p:spPr/>
        <p:txBody>
          <a:bodyPr/>
          <a:lstStyle/>
          <a:p>
            <a:pPr defTabSz="546939"/>
            <a:endParaRPr lang="ru-RU">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546939"/>
            <a:fld id="{0D577C4B-7933-BA48-9DCD-A9BB91C6F6C8}" type="slidenum">
              <a:rPr lang="ru-RU" smtClean="0">
                <a:solidFill>
                  <a:srgbClr val="000000">
                    <a:tint val="75000"/>
                  </a:srgbClr>
                </a:solidFill>
              </a:rPr>
              <a:pPr defTabSz="546939"/>
              <a:t>‹#›</a:t>
            </a:fld>
            <a:endParaRPr lang="ru-RU">
              <a:solidFill>
                <a:srgbClr val="000000">
                  <a:tint val="75000"/>
                </a:srgbClr>
              </a:solidFill>
            </a:endParaRPr>
          </a:p>
        </p:txBody>
      </p:sp>
    </p:spTree>
    <p:extLst>
      <p:ext uri="{BB962C8B-B14F-4D97-AF65-F5344CB8AC3E}">
        <p14:creationId xmlns:p14="http://schemas.microsoft.com/office/powerpoint/2010/main" val="164564724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Обложка 3">
    <p:spTree>
      <p:nvGrpSpPr>
        <p:cNvPr id="1" name=""/>
        <p:cNvGrpSpPr/>
        <p:nvPr/>
      </p:nvGrpSpPr>
      <p:grpSpPr>
        <a:xfrm>
          <a:off x="0" y="0"/>
          <a:ext cx="0" cy="0"/>
          <a:chOff x="0" y="0"/>
          <a:chExt cx="0" cy="0"/>
        </a:xfrm>
      </p:grpSpPr>
      <p:sp>
        <p:nvSpPr>
          <p:cNvPr id="9" name="Прямоугольник 5">
            <a:extLst>
              <a:ext uri="{FF2B5EF4-FFF2-40B4-BE49-F238E27FC236}">
                <a16:creationId xmlns:a16="http://schemas.microsoft.com/office/drawing/2014/main" id="{34CC37E1-89DB-F54C-A285-B011317DB0C4}"/>
              </a:ext>
            </a:extLst>
          </p:cNvPr>
          <p:cNvSpPr/>
          <p:nvPr userDrawn="1"/>
        </p:nvSpPr>
        <p:spPr>
          <a:xfrm>
            <a:off x="0" y="0"/>
            <a:ext cx="9144000" cy="2571750"/>
          </a:xfrm>
          <a:prstGeom prst="rect">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Arial"/>
              <a:ea typeface="+mn-ea"/>
              <a:cs typeface="+mn-cs"/>
            </a:endParaRPr>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Arial"/>
              <a:ea typeface="+mn-ea"/>
              <a:cs typeface="+mn-cs"/>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882256" y="2847975"/>
            <a:ext cx="3046808" cy="1588294"/>
          </a:xfrm>
        </p:spPr>
        <p:txBody>
          <a:bodyPr/>
          <a:lstStyle>
            <a:lvl1pPr>
              <a:lnSpc>
                <a:spcPct val="100000"/>
              </a:lnSpc>
              <a:spcBef>
                <a:spcPts val="0"/>
              </a:spcBef>
              <a:defRPr sz="1800" cap="all" spc="23" baseline="0">
                <a:solidFill>
                  <a:schemeClr val="bg1"/>
                </a:solidFill>
              </a:defRPr>
            </a:lvl1pPr>
            <a:lvl2pPr>
              <a:defRPr sz="1800"/>
            </a:lvl2pPr>
            <a:lvl3pPr>
              <a:defRPr sz="1800"/>
            </a:lvl3pPr>
            <a:lvl4pPr>
              <a:defRPr sz="1800"/>
            </a:lvl4pPr>
            <a:lvl5pPr>
              <a:defRPr sz="18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882256" y="4654176"/>
            <a:ext cx="3046808" cy="207148"/>
          </a:xfrm>
        </p:spPr>
        <p:txBody>
          <a:bodyPr anchor="b"/>
          <a:lstStyle>
            <a:lvl1pPr>
              <a:spcBef>
                <a:spcPts val="0"/>
              </a:spcBef>
              <a:defRPr sz="1400" cap="none" spc="23" baseline="0">
                <a:solidFill>
                  <a:schemeClr val="bg1"/>
                </a:solidFill>
              </a:defRPr>
            </a:lvl1pPr>
            <a:lvl2pPr>
              <a:defRPr sz="1800"/>
            </a:lvl2pPr>
            <a:lvl3pPr>
              <a:defRPr sz="1800"/>
            </a:lvl3pPr>
            <a:lvl4pPr>
              <a:defRPr sz="1800"/>
            </a:lvl4pPr>
            <a:lvl5pPr>
              <a:defRPr sz="1800"/>
            </a:lvl5pPr>
          </a:lstStyle>
          <a:p>
            <a:pPr lvl="0"/>
            <a:r>
              <a:rPr lang="en-US" dirty="0"/>
              <a:t>2017</a:t>
            </a:r>
            <a:r>
              <a:rPr lang="ru-RU" dirty="0"/>
              <a:t> г.</a:t>
            </a:r>
          </a:p>
        </p:txBody>
      </p:sp>
      <p:pic>
        <p:nvPicPr>
          <p:cNvPr id="3" name="Рисунок 2">
            <a:extLst>
              <a:ext uri="{FF2B5EF4-FFF2-40B4-BE49-F238E27FC236}">
                <a16:creationId xmlns:a16="http://schemas.microsoft.com/office/drawing/2014/main" id="{6D5B71E1-4C95-4E0E-82AA-C4C2E1DAE7B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4572000" y="0"/>
            <a:ext cx="4572000" cy="5143500"/>
          </a:xfrm>
          <a:prstGeom prst="rect">
            <a:avLst/>
          </a:prstGeom>
        </p:spPr>
      </p:pic>
      <p:pic>
        <p:nvPicPr>
          <p:cNvPr id="8" name="Рисунок 7">
            <a:extLst>
              <a:ext uri="{FF2B5EF4-FFF2-40B4-BE49-F238E27FC236}">
                <a16:creationId xmlns:a16="http://schemas.microsoft.com/office/drawing/2014/main" id="{475B42C9-D670-446A-9583-BD5571714E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5798" y="323854"/>
            <a:ext cx="1805614" cy="447409"/>
          </a:xfrm>
          <a:prstGeom prst="rect">
            <a:avLst/>
          </a:prstGeom>
        </p:spPr>
      </p:pic>
    </p:spTree>
    <p:extLst>
      <p:ext uri="{BB962C8B-B14F-4D97-AF65-F5344CB8AC3E}">
        <p14:creationId xmlns:p14="http://schemas.microsoft.com/office/powerpoint/2010/main" val="2877645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7"/>
            <a:ext cx="7886700" cy="2139553"/>
          </a:xfrm>
        </p:spPr>
        <p:txBody>
          <a:bodyPr anchor="b"/>
          <a:lstStyle>
            <a:lvl1pPr>
              <a:defRPr sz="4500"/>
            </a:lvl1pPr>
          </a:lstStyle>
          <a:p>
            <a:r>
              <a:rPr lang="ru-RU" smtClean="0"/>
              <a:t>Образец заголовка</a:t>
            </a:r>
            <a:endParaRPr lang="en-US" dirty="0"/>
          </a:p>
        </p:txBody>
      </p:sp>
      <p:sp>
        <p:nvSpPr>
          <p:cNvPr id="3" name="Text Placeholder 2"/>
          <p:cNvSpPr>
            <a:spLocks noGrp="1"/>
          </p:cNvSpPr>
          <p:nvPr>
            <p:ph type="body" idx="1"/>
          </p:nvPr>
        </p:nvSpPr>
        <p:spPr>
          <a:xfrm>
            <a:off x="623887" y="3442099"/>
            <a:ext cx="7886700" cy="1125140"/>
          </a:xfrm>
        </p:spPr>
        <p:txBody>
          <a:bodyPr/>
          <a:lstStyle>
            <a:lvl1pPr marL="0" indent="0">
              <a:buNone/>
              <a:defRPr sz="1800">
                <a:solidFill>
                  <a:schemeClr val="tx1">
                    <a:tint val="75000"/>
                  </a:schemeClr>
                </a:solidFill>
              </a:defRPr>
            </a:lvl1pPr>
            <a:lvl2pPr marL="342851" indent="0">
              <a:buNone/>
              <a:defRPr sz="1500">
                <a:solidFill>
                  <a:schemeClr val="tx1">
                    <a:tint val="75000"/>
                  </a:schemeClr>
                </a:solidFill>
              </a:defRPr>
            </a:lvl2pPr>
            <a:lvl3pPr marL="685705" indent="0">
              <a:buNone/>
              <a:defRPr sz="1400">
                <a:solidFill>
                  <a:schemeClr val="tx1">
                    <a:tint val="75000"/>
                  </a:schemeClr>
                </a:solidFill>
              </a:defRPr>
            </a:lvl3pPr>
            <a:lvl4pPr marL="1028556" indent="0">
              <a:buNone/>
              <a:defRPr sz="1200">
                <a:solidFill>
                  <a:schemeClr val="tx1">
                    <a:tint val="75000"/>
                  </a:schemeClr>
                </a:solidFill>
              </a:defRPr>
            </a:lvl4pPr>
            <a:lvl5pPr marL="1371409" indent="0">
              <a:buNone/>
              <a:defRPr sz="1200">
                <a:solidFill>
                  <a:schemeClr val="tx1">
                    <a:tint val="75000"/>
                  </a:schemeClr>
                </a:solidFill>
              </a:defRPr>
            </a:lvl5pPr>
            <a:lvl6pPr marL="1714262" indent="0">
              <a:buNone/>
              <a:defRPr sz="1200">
                <a:solidFill>
                  <a:schemeClr val="tx1">
                    <a:tint val="75000"/>
                  </a:schemeClr>
                </a:solidFill>
              </a:defRPr>
            </a:lvl6pPr>
            <a:lvl7pPr marL="2057114" indent="0">
              <a:buNone/>
              <a:defRPr sz="1200">
                <a:solidFill>
                  <a:schemeClr val="tx1">
                    <a:tint val="75000"/>
                  </a:schemeClr>
                </a:solidFill>
              </a:defRPr>
            </a:lvl7pPr>
            <a:lvl8pPr marL="2399964" indent="0">
              <a:buNone/>
              <a:defRPr sz="1200">
                <a:solidFill>
                  <a:schemeClr val="tx1">
                    <a:tint val="75000"/>
                  </a:schemeClr>
                </a:solidFill>
              </a:defRPr>
            </a:lvl8pPr>
            <a:lvl9pPr marL="2742815" indent="0">
              <a:buNone/>
              <a:defRPr sz="12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defTabSz="546939"/>
            <a:endParaRPr lang="ru-RU">
              <a:solidFill>
                <a:srgbClr val="000000">
                  <a:tint val="75000"/>
                </a:srgbClr>
              </a:solidFill>
            </a:endParaRPr>
          </a:p>
        </p:txBody>
      </p:sp>
      <p:sp>
        <p:nvSpPr>
          <p:cNvPr id="5" name="Footer Placeholder 4"/>
          <p:cNvSpPr>
            <a:spLocks noGrp="1"/>
          </p:cNvSpPr>
          <p:nvPr>
            <p:ph type="ftr" sz="quarter" idx="11"/>
          </p:nvPr>
        </p:nvSpPr>
        <p:spPr/>
        <p:txBody>
          <a:bodyPr/>
          <a:lstStyle/>
          <a:p>
            <a:pPr defTabSz="546939"/>
            <a:endParaRPr lang="ru-RU">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546939"/>
            <a:fld id="{0D577C4B-7933-BA48-9DCD-A9BB91C6F6C8}" type="slidenum">
              <a:rPr lang="ru-RU" smtClean="0">
                <a:solidFill>
                  <a:srgbClr val="000000">
                    <a:tint val="75000"/>
                  </a:srgbClr>
                </a:solidFill>
              </a:rPr>
              <a:pPr defTabSz="546939"/>
              <a:t>‹#›</a:t>
            </a:fld>
            <a:endParaRPr lang="ru-RU">
              <a:solidFill>
                <a:srgbClr val="000000">
                  <a:tint val="75000"/>
                </a:srgbClr>
              </a:solidFill>
            </a:endParaRPr>
          </a:p>
        </p:txBody>
      </p:sp>
    </p:spTree>
    <p:extLst>
      <p:ext uri="{BB962C8B-B14F-4D97-AF65-F5344CB8AC3E}">
        <p14:creationId xmlns:p14="http://schemas.microsoft.com/office/powerpoint/2010/main" val="2565806959"/>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defTabSz="546939"/>
            <a:endParaRPr lang="ru-RU">
              <a:solidFill>
                <a:srgbClr val="000000">
                  <a:tint val="75000"/>
                </a:srgbClr>
              </a:solidFill>
            </a:endParaRPr>
          </a:p>
        </p:txBody>
      </p:sp>
      <p:sp>
        <p:nvSpPr>
          <p:cNvPr id="6" name="Footer Placeholder 5"/>
          <p:cNvSpPr>
            <a:spLocks noGrp="1"/>
          </p:cNvSpPr>
          <p:nvPr>
            <p:ph type="ftr" sz="quarter" idx="11"/>
          </p:nvPr>
        </p:nvSpPr>
        <p:spPr/>
        <p:txBody>
          <a:bodyPr/>
          <a:lstStyle/>
          <a:p>
            <a:pPr defTabSz="546939"/>
            <a:endParaRPr lang="ru-RU">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546939"/>
            <a:fld id="{0D577C4B-7933-BA48-9DCD-A9BB91C6F6C8}" type="slidenum">
              <a:rPr lang="ru-RU" smtClean="0">
                <a:solidFill>
                  <a:srgbClr val="000000">
                    <a:tint val="75000"/>
                  </a:srgbClr>
                </a:solidFill>
              </a:rPr>
              <a:pPr defTabSz="546939"/>
              <a:t>‹#›</a:t>
            </a:fld>
            <a:endParaRPr lang="ru-RU">
              <a:solidFill>
                <a:srgbClr val="000000">
                  <a:tint val="75000"/>
                </a:srgbClr>
              </a:solidFill>
            </a:endParaRPr>
          </a:p>
        </p:txBody>
      </p:sp>
    </p:spTree>
    <p:extLst>
      <p:ext uri="{BB962C8B-B14F-4D97-AF65-F5344CB8AC3E}">
        <p14:creationId xmlns:p14="http://schemas.microsoft.com/office/powerpoint/2010/main" val="4100847201"/>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51" indent="0">
              <a:buNone/>
              <a:defRPr sz="1500" b="1"/>
            </a:lvl2pPr>
            <a:lvl3pPr marL="685705" indent="0">
              <a:buNone/>
              <a:defRPr sz="1400" b="1"/>
            </a:lvl3pPr>
            <a:lvl4pPr marL="1028556" indent="0">
              <a:buNone/>
              <a:defRPr sz="1200" b="1"/>
            </a:lvl4pPr>
            <a:lvl5pPr marL="1371409" indent="0">
              <a:buNone/>
              <a:defRPr sz="1200" b="1"/>
            </a:lvl5pPr>
            <a:lvl6pPr marL="1714262" indent="0">
              <a:buNone/>
              <a:defRPr sz="1200" b="1"/>
            </a:lvl6pPr>
            <a:lvl7pPr marL="2057114" indent="0">
              <a:buNone/>
              <a:defRPr sz="1200" b="1"/>
            </a:lvl7pPr>
            <a:lvl8pPr marL="2399964" indent="0">
              <a:buNone/>
              <a:defRPr sz="1200" b="1"/>
            </a:lvl8pPr>
            <a:lvl9pPr marL="2742815"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629842" y="1878809"/>
            <a:ext cx="3868340"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51" indent="0">
              <a:buNone/>
              <a:defRPr sz="1500" b="1"/>
            </a:lvl2pPr>
            <a:lvl3pPr marL="685705" indent="0">
              <a:buNone/>
              <a:defRPr sz="1400" b="1"/>
            </a:lvl3pPr>
            <a:lvl4pPr marL="1028556" indent="0">
              <a:buNone/>
              <a:defRPr sz="1200" b="1"/>
            </a:lvl4pPr>
            <a:lvl5pPr marL="1371409" indent="0">
              <a:buNone/>
              <a:defRPr sz="1200" b="1"/>
            </a:lvl5pPr>
            <a:lvl6pPr marL="1714262" indent="0">
              <a:buNone/>
              <a:defRPr sz="1200" b="1"/>
            </a:lvl6pPr>
            <a:lvl7pPr marL="2057114" indent="0">
              <a:buNone/>
              <a:defRPr sz="1200" b="1"/>
            </a:lvl7pPr>
            <a:lvl8pPr marL="2399964" indent="0">
              <a:buNone/>
              <a:defRPr sz="1200" b="1"/>
            </a:lvl8pPr>
            <a:lvl9pPr marL="2742815"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629152" y="1878809"/>
            <a:ext cx="3887391"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defTabSz="546939"/>
            <a:endParaRPr lang="ru-RU">
              <a:solidFill>
                <a:srgbClr val="000000">
                  <a:tint val="75000"/>
                </a:srgbClr>
              </a:solidFill>
            </a:endParaRPr>
          </a:p>
        </p:txBody>
      </p:sp>
      <p:sp>
        <p:nvSpPr>
          <p:cNvPr id="8" name="Footer Placeholder 7"/>
          <p:cNvSpPr>
            <a:spLocks noGrp="1"/>
          </p:cNvSpPr>
          <p:nvPr>
            <p:ph type="ftr" sz="quarter" idx="11"/>
          </p:nvPr>
        </p:nvSpPr>
        <p:spPr/>
        <p:txBody>
          <a:bodyPr/>
          <a:lstStyle/>
          <a:p>
            <a:pPr defTabSz="546939"/>
            <a:endParaRPr lang="ru-RU">
              <a:solidFill>
                <a:srgbClr val="000000">
                  <a:tint val="75000"/>
                </a:srgbClr>
              </a:solidFill>
            </a:endParaRPr>
          </a:p>
        </p:txBody>
      </p:sp>
      <p:sp>
        <p:nvSpPr>
          <p:cNvPr id="9" name="Slide Number Placeholder 8"/>
          <p:cNvSpPr>
            <a:spLocks noGrp="1"/>
          </p:cNvSpPr>
          <p:nvPr>
            <p:ph type="sldNum" sz="quarter" idx="12"/>
          </p:nvPr>
        </p:nvSpPr>
        <p:spPr/>
        <p:txBody>
          <a:bodyPr/>
          <a:lstStyle/>
          <a:p>
            <a:pPr defTabSz="546939"/>
            <a:fld id="{0D577C4B-7933-BA48-9DCD-A9BB91C6F6C8}" type="slidenum">
              <a:rPr lang="ru-RU" smtClean="0">
                <a:solidFill>
                  <a:srgbClr val="000000">
                    <a:tint val="75000"/>
                  </a:srgbClr>
                </a:solidFill>
              </a:rPr>
              <a:pPr defTabSz="546939"/>
              <a:t>‹#›</a:t>
            </a:fld>
            <a:endParaRPr lang="ru-RU">
              <a:solidFill>
                <a:srgbClr val="000000">
                  <a:tint val="75000"/>
                </a:srgbClr>
              </a:solidFill>
            </a:endParaRPr>
          </a:p>
        </p:txBody>
      </p:sp>
    </p:spTree>
    <p:extLst>
      <p:ext uri="{BB962C8B-B14F-4D97-AF65-F5344CB8AC3E}">
        <p14:creationId xmlns:p14="http://schemas.microsoft.com/office/powerpoint/2010/main" val="877835286"/>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defTabSz="546939"/>
            <a:endParaRPr lang="ru-RU">
              <a:solidFill>
                <a:srgbClr val="000000">
                  <a:tint val="75000"/>
                </a:srgbClr>
              </a:solidFill>
            </a:endParaRPr>
          </a:p>
        </p:txBody>
      </p:sp>
      <p:sp>
        <p:nvSpPr>
          <p:cNvPr id="4" name="Footer Placeholder 3"/>
          <p:cNvSpPr>
            <a:spLocks noGrp="1"/>
          </p:cNvSpPr>
          <p:nvPr>
            <p:ph type="ftr" sz="quarter" idx="11"/>
          </p:nvPr>
        </p:nvSpPr>
        <p:spPr/>
        <p:txBody>
          <a:bodyPr/>
          <a:lstStyle/>
          <a:p>
            <a:pPr defTabSz="546939"/>
            <a:endParaRPr lang="ru-RU">
              <a:solidFill>
                <a:srgbClr val="000000">
                  <a:tint val="75000"/>
                </a:srgbClr>
              </a:solidFill>
            </a:endParaRPr>
          </a:p>
        </p:txBody>
      </p:sp>
      <p:sp>
        <p:nvSpPr>
          <p:cNvPr id="5" name="Slide Number Placeholder 4"/>
          <p:cNvSpPr>
            <a:spLocks noGrp="1"/>
          </p:cNvSpPr>
          <p:nvPr>
            <p:ph type="sldNum" sz="quarter" idx="12"/>
          </p:nvPr>
        </p:nvSpPr>
        <p:spPr/>
        <p:txBody>
          <a:bodyPr/>
          <a:lstStyle/>
          <a:p>
            <a:pPr defTabSz="546939"/>
            <a:fld id="{0D577C4B-7933-BA48-9DCD-A9BB91C6F6C8}" type="slidenum">
              <a:rPr lang="ru-RU" smtClean="0">
                <a:solidFill>
                  <a:srgbClr val="000000">
                    <a:tint val="75000"/>
                  </a:srgbClr>
                </a:solidFill>
              </a:rPr>
              <a:pPr defTabSz="546939"/>
              <a:t>‹#›</a:t>
            </a:fld>
            <a:endParaRPr lang="ru-RU">
              <a:solidFill>
                <a:srgbClr val="000000">
                  <a:tint val="75000"/>
                </a:srgbClr>
              </a:solidFill>
            </a:endParaRPr>
          </a:p>
        </p:txBody>
      </p:sp>
    </p:spTree>
    <p:extLst>
      <p:ext uri="{BB962C8B-B14F-4D97-AF65-F5344CB8AC3E}">
        <p14:creationId xmlns:p14="http://schemas.microsoft.com/office/powerpoint/2010/main" val="130653430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546939"/>
            <a:fld id="{B6191661-40BE-5B41-BA6F-F384FECEBF1F}" type="datetimeFigureOut">
              <a:rPr lang="ru-RU" smtClean="0">
                <a:solidFill>
                  <a:srgbClr val="000000">
                    <a:tint val="75000"/>
                  </a:srgbClr>
                </a:solidFill>
              </a:rPr>
              <a:pPr defTabSz="546939"/>
              <a:t>04.04.2023</a:t>
            </a:fld>
            <a:endParaRPr lang="ru-RU">
              <a:solidFill>
                <a:srgbClr val="000000">
                  <a:tint val="75000"/>
                </a:srgbClr>
              </a:solidFill>
            </a:endParaRPr>
          </a:p>
        </p:txBody>
      </p:sp>
      <p:sp>
        <p:nvSpPr>
          <p:cNvPr id="3" name="Footer Placeholder 2"/>
          <p:cNvSpPr>
            <a:spLocks noGrp="1"/>
          </p:cNvSpPr>
          <p:nvPr>
            <p:ph type="ftr" sz="quarter" idx="11"/>
          </p:nvPr>
        </p:nvSpPr>
        <p:spPr/>
        <p:txBody>
          <a:bodyPr/>
          <a:lstStyle/>
          <a:p>
            <a:pPr defTabSz="546939"/>
            <a:endParaRPr lang="ru-RU">
              <a:solidFill>
                <a:srgbClr val="000000">
                  <a:tint val="75000"/>
                </a:srgbClr>
              </a:solidFill>
            </a:endParaRPr>
          </a:p>
        </p:txBody>
      </p:sp>
      <p:sp>
        <p:nvSpPr>
          <p:cNvPr id="4" name="Slide Number Placeholder 3"/>
          <p:cNvSpPr>
            <a:spLocks noGrp="1"/>
          </p:cNvSpPr>
          <p:nvPr>
            <p:ph type="sldNum" sz="quarter" idx="12"/>
          </p:nvPr>
        </p:nvSpPr>
        <p:spPr/>
        <p:txBody>
          <a:bodyPr/>
          <a:lstStyle/>
          <a:p>
            <a:pPr defTabSz="546939"/>
            <a:fld id="{B3ECC062-1B14-FE49-92AB-B936503F120A}" type="slidenum">
              <a:rPr lang="ru-RU" smtClean="0">
                <a:solidFill>
                  <a:srgbClr val="000000">
                    <a:tint val="75000"/>
                  </a:srgbClr>
                </a:solidFill>
              </a:rPr>
              <a:pPr defTabSz="546939"/>
              <a:t>‹#›</a:t>
            </a:fld>
            <a:endParaRPr lang="ru-RU">
              <a:solidFill>
                <a:srgbClr val="000000">
                  <a:tint val="75000"/>
                </a:srgbClr>
              </a:solidFill>
            </a:endParaRPr>
          </a:p>
        </p:txBody>
      </p:sp>
    </p:spTree>
    <p:extLst>
      <p:ext uri="{BB962C8B-B14F-4D97-AF65-F5344CB8AC3E}">
        <p14:creationId xmlns:p14="http://schemas.microsoft.com/office/powerpoint/2010/main" val="3478866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ru-RU" smtClean="0"/>
              <a:t>Образец заголовка</a:t>
            </a:r>
            <a:endParaRPr lang="en-US" dirty="0"/>
          </a:p>
        </p:txBody>
      </p:sp>
      <p:sp>
        <p:nvSpPr>
          <p:cNvPr id="3" name="Content Placeholder 2"/>
          <p:cNvSpPr>
            <a:spLocks noGrp="1"/>
          </p:cNvSpPr>
          <p:nvPr>
            <p:ph idx="1"/>
          </p:nvPr>
        </p:nvSpPr>
        <p:spPr>
          <a:xfrm>
            <a:off x="3887391" y="740573"/>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51" indent="0">
              <a:buNone/>
              <a:defRPr sz="1100"/>
            </a:lvl2pPr>
            <a:lvl3pPr marL="685705" indent="0">
              <a:buNone/>
              <a:defRPr sz="900"/>
            </a:lvl3pPr>
            <a:lvl4pPr marL="1028556" indent="0">
              <a:buNone/>
              <a:defRPr sz="800"/>
            </a:lvl4pPr>
            <a:lvl5pPr marL="1371409" indent="0">
              <a:buNone/>
              <a:defRPr sz="800"/>
            </a:lvl5pPr>
            <a:lvl6pPr marL="1714262" indent="0">
              <a:buNone/>
              <a:defRPr sz="800"/>
            </a:lvl6pPr>
            <a:lvl7pPr marL="2057114" indent="0">
              <a:buNone/>
              <a:defRPr sz="800"/>
            </a:lvl7pPr>
            <a:lvl8pPr marL="2399964" indent="0">
              <a:buNone/>
              <a:defRPr sz="800"/>
            </a:lvl8pPr>
            <a:lvl9pPr marL="2742815" indent="0">
              <a:buNone/>
              <a:defRPr sz="800"/>
            </a:lvl9pPr>
          </a:lstStyle>
          <a:p>
            <a:pPr lvl="0"/>
            <a:r>
              <a:rPr lang="ru-RU" smtClean="0"/>
              <a:t>Образец текста</a:t>
            </a:r>
          </a:p>
        </p:txBody>
      </p:sp>
      <p:sp>
        <p:nvSpPr>
          <p:cNvPr id="5" name="Date Placeholder 4"/>
          <p:cNvSpPr>
            <a:spLocks noGrp="1"/>
          </p:cNvSpPr>
          <p:nvPr>
            <p:ph type="dt" sz="half" idx="10"/>
          </p:nvPr>
        </p:nvSpPr>
        <p:spPr/>
        <p:txBody>
          <a:bodyPr/>
          <a:lstStyle/>
          <a:p>
            <a:pPr defTabSz="546939"/>
            <a:endParaRPr lang="ru-RU">
              <a:solidFill>
                <a:srgbClr val="000000">
                  <a:tint val="75000"/>
                </a:srgbClr>
              </a:solidFill>
            </a:endParaRPr>
          </a:p>
        </p:txBody>
      </p:sp>
      <p:sp>
        <p:nvSpPr>
          <p:cNvPr id="6" name="Footer Placeholder 5"/>
          <p:cNvSpPr>
            <a:spLocks noGrp="1"/>
          </p:cNvSpPr>
          <p:nvPr>
            <p:ph type="ftr" sz="quarter" idx="11"/>
          </p:nvPr>
        </p:nvSpPr>
        <p:spPr/>
        <p:txBody>
          <a:bodyPr/>
          <a:lstStyle/>
          <a:p>
            <a:pPr defTabSz="546939"/>
            <a:endParaRPr lang="ru-RU">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546939"/>
            <a:fld id="{0D577C4B-7933-BA48-9DCD-A9BB91C6F6C8}" type="slidenum">
              <a:rPr lang="ru-RU" smtClean="0">
                <a:solidFill>
                  <a:srgbClr val="000000">
                    <a:tint val="75000"/>
                  </a:srgbClr>
                </a:solidFill>
              </a:rPr>
              <a:pPr defTabSz="546939"/>
              <a:t>‹#›</a:t>
            </a:fld>
            <a:endParaRPr lang="ru-RU">
              <a:solidFill>
                <a:srgbClr val="000000">
                  <a:tint val="75000"/>
                </a:srgbClr>
              </a:solidFill>
            </a:endParaRPr>
          </a:p>
        </p:txBody>
      </p:sp>
    </p:spTree>
    <p:extLst>
      <p:ext uri="{BB962C8B-B14F-4D97-AF65-F5344CB8AC3E}">
        <p14:creationId xmlns:p14="http://schemas.microsoft.com/office/powerpoint/2010/main" val="519897528"/>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740573"/>
            <a:ext cx="4629150" cy="3655219"/>
          </a:xfrm>
        </p:spPr>
        <p:txBody>
          <a:bodyPr anchor="t"/>
          <a:lstStyle>
            <a:lvl1pPr marL="0" indent="0">
              <a:buNone/>
              <a:defRPr sz="2400"/>
            </a:lvl1pPr>
            <a:lvl2pPr marL="342851" indent="0">
              <a:buNone/>
              <a:defRPr sz="2100"/>
            </a:lvl2pPr>
            <a:lvl3pPr marL="685705" indent="0">
              <a:buNone/>
              <a:defRPr sz="1800"/>
            </a:lvl3pPr>
            <a:lvl4pPr marL="1028556" indent="0">
              <a:buNone/>
              <a:defRPr sz="1500"/>
            </a:lvl4pPr>
            <a:lvl5pPr marL="1371409" indent="0">
              <a:buNone/>
              <a:defRPr sz="1500"/>
            </a:lvl5pPr>
            <a:lvl6pPr marL="1714262" indent="0">
              <a:buNone/>
              <a:defRPr sz="1500"/>
            </a:lvl6pPr>
            <a:lvl7pPr marL="2057114" indent="0">
              <a:buNone/>
              <a:defRPr sz="1500"/>
            </a:lvl7pPr>
            <a:lvl8pPr marL="2399964" indent="0">
              <a:buNone/>
              <a:defRPr sz="1500"/>
            </a:lvl8pPr>
            <a:lvl9pPr marL="2742815"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51" indent="0">
              <a:buNone/>
              <a:defRPr sz="1100"/>
            </a:lvl2pPr>
            <a:lvl3pPr marL="685705" indent="0">
              <a:buNone/>
              <a:defRPr sz="900"/>
            </a:lvl3pPr>
            <a:lvl4pPr marL="1028556" indent="0">
              <a:buNone/>
              <a:defRPr sz="800"/>
            </a:lvl4pPr>
            <a:lvl5pPr marL="1371409" indent="0">
              <a:buNone/>
              <a:defRPr sz="800"/>
            </a:lvl5pPr>
            <a:lvl6pPr marL="1714262" indent="0">
              <a:buNone/>
              <a:defRPr sz="800"/>
            </a:lvl6pPr>
            <a:lvl7pPr marL="2057114" indent="0">
              <a:buNone/>
              <a:defRPr sz="800"/>
            </a:lvl7pPr>
            <a:lvl8pPr marL="2399964" indent="0">
              <a:buNone/>
              <a:defRPr sz="800"/>
            </a:lvl8pPr>
            <a:lvl9pPr marL="2742815" indent="0">
              <a:buNone/>
              <a:defRPr sz="800"/>
            </a:lvl9pPr>
          </a:lstStyle>
          <a:p>
            <a:pPr lvl="0"/>
            <a:r>
              <a:rPr lang="ru-RU" smtClean="0"/>
              <a:t>Образец текста</a:t>
            </a:r>
          </a:p>
        </p:txBody>
      </p:sp>
      <p:sp>
        <p:nvSpPr>
          <p:cNvPr id="5" name="Date Placeholder 4"/>
          <p:cNvSpPr>
            <a:spLocks noGrp="1"/>
          </p:cNvSpPr>
          <p:nvPr>
            <p:ph type="dt" sz="half" idx="10"/>
          </p:nvPr>
        </p:nvSpPr>
        <p:spPr/>
        <p:txBody>
          <a:bodyPr/>
          <a:lstStyle/>
          <a:p>
            <a:pPr defTabSz="546939"/>
            <a:endParaRPr lang="ru-RU">
              <a:solidFill>
                <a:srgbClr val="000000">
                  <a:tint val="75000"/>
                </a:srgbClr>
              </a:solidFill>
            </a:endParaRPr>
          </a:p>
        </p:txBody>
      </p:sp>
      <p:sp>
        <p:nvSpPr>
          <p:cNvPr id="6" name="Footer Placeholder 5"/>
          <p:cNvSpPr>
            <a:spLocks noGrp="1"/>
          </p:cNvSpPr>
          <p:nvPr>
            <p:ph type="ftr" sz="quarter" idx="11"/>
          </p:nvPr>
        </p:nvSpPr>
        <p:spPr/>
        <p:txBody>
          <a:bodyPr/>
          <a:lstStyle/>
          <a:p>
            <a:pPr defTabSz="546939"/>
            <a:endParaRPr lang="ru-RU">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546939"/>
            <a:fld id="{0D577C4B-7933-BA48-9DCD-A9BB91C6F6C8}" type="slidenum">
              <a:rPr lang="ru-RU" smtClean="0">
                <a:solidFill>
                  <a:srgbClr val="000000">
                    <a:tint val="75000"/>
                  </a:srgbClr>
                </a:solidFill>
              </a:rPr>
              <a:pPr defTabSz="546939"/>
              <a:t>‹#›</a:t>
            </a:fld>
            <a:endParaRPr lang="ru-RU">
              <a:solidFill>
                <a:srgbClr val="000000">
                  <a:tint val="75000"/>
                </a:srgbClr>
              </a:solidFill>
            </a:endParaRPr>
          </a:p>
        </p:txBody>
      </p:sp>
    </p:spTree>
    <p:extLst>
      <p:ext uri="{BB962C8B-B14F-4D97-AF65-F5344CB8AC3E}">
        <p14:creationId xmlns:p14="http://schemas.microsoft.com/office/powerpoint/2010/main" val="172580791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defTabSz="546939"/>
            <a:endParaRPr lang="ru-RU">
              <a:solidFill>
                <a:srgbClr val="000000">
                  <a:tint val="75000"/>
                </a:srgbClr>
              </a:solidFill>
            </a:endParaRPr>
          </a:p>
        </p:txBody>
      </p:sp>
      <p:sp>
        <p:nvSpPr>
          <p:cNvPr id="5" name="Footer Placeholder 4"/>
          <p:cNvSpPr>
            <a:spLocks noGrp="1"/>
          </p:cNvSpPr>
          <p:nvPr>
            <p:ph type="ftr" sz="quarter" idx="11"/>
          </p:nvPr>
        </p:nvSpPr>
        <p:spPr/>
        <p:txBody>
          <a:bodyPr/>
          <a:lstStyle/>
          <a:p>
            <a:pPr defTabSz="546939"/>
            <a:endParaRPr lang="ru-RU">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546939"/>
            <a:fld id="{0D577C4B-7933-BA48-9DCD-A9BB91C6F6C8}" type="slidenum">
              <a:rPr lang="ru-RU" smtClean="0">
                <a:solidFill>
                  <a:srgbClr val="000000">
                    <a:tint val="75000"/>
                  </a:srgbClr>
                </a:solidFill>
              </a:rPr>
              <a:pPr defTabSz="546939"/>
              <a:t>‹#›</a:t>
            </a:fld>
            <a:endParaRPr lang="ru-RU">
              <a:solidFill>
                <a:srgbClr val="000000">
                  <a:tint val="75000"/>
                </a:srgbClr>
              </a:solidFill>
            </a:endParaRPr>
          </a:p>
        </p:txBody>
      </p:sp>
    </p:spTree>
    <p:extLst>
      <p:ext uri="{BB962C8B-B14F-4D97-AF65-F5344CB8AC3E}">
        <p14:creationId xmlns:p14="http://schemas.microsoft.com/office/powerpoint/2010/main" val="1102811049"/>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6"/>
            <a:ext cx="1971675" cy="435887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2" y="273846"/>
            <a:ext cx="5800725" cy="435887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defTabSz="546939"/>
            <a:endParaRPr lang="ru-RU">
              <a:solidFill>
                <a:srgbClr val="000000">
                  <a:tint val="75000"/>
                </a:srgbClr>
              </a:solidFill>
            </a:endParaRPr>
          </a:p>
        </p:txBody>
      </p:sp>
      <p:sp>
        <p:nvSpPr>
          <p:cNvPr id="5" name="Footer Placeholder 4"/>
          <p:cNvSpPr>
            <a:spLocks noGrp="1"/>
          </p:cNvSpPr>
          <p:nvPr>
            <p:ph type="ftr" sz="quarter" idx="11"/>
          </p:nvPr>
        </p:nvSpPr>
        <p:spPr/>
        <p:txBody>
          <a:bodyPr/>
          <a:lstStyle/>
          <a:p>
            <a:pPr defTabSz="546939"/>
            <a:endParaRPr lang="ru-RU">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546939"/>
            <a:fld id="{0D577C4B-7933-BA48-9DCD-A9BB91C6F6C8}" type="slidenum">
              <a:rPr lang="ru-RU" smtClean="0">
                <a:solidFill>
                  <a:srgbClr val="000000">
                    <a:tint val="75000"/>
                  </a:srgbClr>
                </a:solidFill>
              </a:rPr>
              <a:pPr defTabSz="546939"/>
              <a:t>‹#›</a:t>
            </a:fld>
            <a:endParaRPr lang="ru-RU">
              <a:solidFill>
                <a:srgbClr val="000000">
                  <a:tint val="75000"/>
                </a:srgbClr>
              </a:solidFill>
            </a:endParaRPr>
          </a:p>
        </p:txBody>
      </p:sp>
    </p:spTree>
    <p:extLst>
      <p:ext uri="{BB962C8B-B14F-4D97-AF65-F5344CB8AC3E}">
        <p14:creationId xmlns:p14="http://schemas.microsoft.com/office/powerpoint/2010/main" val="673651260"/>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235CFD4A-3927-8D42-8154-C47C5A6C1C6A}"/>
              </a:ext>
            </a:extLst>
          </p:cNvPr>
          <p:cNvSpPr>
            <a:spLocks noGrp="1"/>
          </p:cNvSpPr>
          <p:nvPr>
            <p:ph type="pic" sz="quarter" idx="10"/>
          </p:nvPr>
        </p:nvSpPr>
        <p:spPr>
          <a:xfrm>
            <a:off x="4888367" y="843061"/>
            <a:ext cx="3182523" cy="3334208"/>
          </a:xfrm>
          <a:custGeom>
            <a:avLst/>
            <a:gdLst>
              <a:gd name="connsiteX0" fmla="*/ 3005061 w 4243364"/>
              <a:gd name="connsiteY0" fmla="*/ 204 h 4445613"/>
              <a:gd name="connsiteX1" fmla="*/ 3326673 w 4243364"/>
              <a:gd name="connsiteY1" fmla="*/ 51463 h 4445613"/>
              <a:gd name="connsiteX2" fmla="*/ 3663438 w 4243364"/>
              <a:gd name="connsiteY2" fmla="*/ 261819 h 4445613"/>
              <a:gd name="connsiteX3" fmla="*/ 3719628 w 4243364"/>
              <a:gd name="connsiteY3" fmla="*/ 326555 h 4445613"/>
              <a:gd name="connsiteX4" fmla="*/ 3721505 w 4243364"/>
              <a:gd name="connsiteY4" fmla="*/ 328358 h 4445613"/>
              <a:gd name="connsiteX5" fmla="*/ 3722839 w 4243364"/>
              <a:gd name="connsiteY5" fmla="*/ 330256 h 4445613"/>
              <a:gd name="connsiteX6" fmla="*/ 3754423 w 4243364"/>
              <a:gd name="connsiteY6" fmla="*/ 366643 h 4445613"/>
              <a:gd name="connsiteX7" fmla="*/ 3788349 w 4243364"/>
              <a:gd name="connsiteY7" fmla="*/ 423388 h 4445613"/>
              <a:gd name="connsiteX8" fmla="*/ 3822563 w 4243364"/>
              <a:gd name="connsiteY8" fmla="*/ 472032 h 4445613"/>
              <a:gd name="connsiteX9" fmla="*/ 3837199 w 4243364"/>
              <a:gd name="connsiteY9" fmla="*/ 505099 h 4445613"/>
              <a:gd name="connsiteX10" fmla="*/ 3848889 w 4243364"/>
              <a:gd name="connsiteY10" fmla="*/ 524649 h 4445613"/>
              <a:gd name="connsiteX11" fmla="*/ 3860657 w 4243364"/>
              <a:gd name="connsiteY11" fmla="*/ 558091 h 4445613"/>
              <a:gd name="connsiteX12" fmla="*/ 3894865 w 4243364"/>
              <a:gd name="connsiteY12" fmla="*/ 635377 h 4445613"/>
              <a:gd name="connsiteX13" fmla="*/ 3906515 w 4243364"/>
              <a:gd name="connsiteY13" fmla="*/ 688424 h 4445613"/>
              <a:gd name="connsiteX14" fmla="*/ 3908180 w 4243364"/>
              <a:gd name="connsiteY14" fmla="*/ 693154 h 4445613"/>
              <a:gd name="connsiteX15" fmla="*/ 3909348 w 4243364"/>
              <a:gd name="connsiteY15" fmla="*/ 701322 h 4445613"/>
              <a:gd name="connsiteX16" fmla="*/ 3934356 w 4243364"/>
              <a:gd name="connsiteY16" fmla="*/ 815186 h 4445613"/>
              <a:gd name="connsiteX17" fmla="*/ 4238822 w 4243364"/>
              <a:gd name="connsiteY17" fmla="*/ 3434500 h 4445613"/>
              <a:gd name="connsiteX18" fmla="*/ 4239905 w 4243364"/>
              <a:gd name="connsiteY18" fmla="*/ 3505405 h 4445613"/>
              <a:gd name="connsiteX19" fmla="*/ 4243364 w 4243364"/>
              <a:gd name="connsiteY19" fmla="*/ 3543988 h 4445613"/>
              <a:gd name="connsiteX20" fmla="*/ 4240849 w 4243364"/>
              <a:gd name="connsiteY20" fmla="*/ 3567406 h 4445613"/>
              <a:gd name="connsiteX21" fmla="*/ 4241631 w 4243364"/>
              <a:gd name="connsiteY21" fmla="*/ 3618573 h 4445613"/>
              <a:gd name="connsiteX22" fmla="*/ 4226962 w 4243364"/>
              <a:gd name="connsiteY22" fmla="*/ 3696843 h 4445613"/>
              <a:gd name="connsiteX23" fmla="*/ 4224304 w 4243364"/>
              <a:gd name="connsiteY23" fmla="*/ 3721599 h 4445613"/>
              <a:gd name="connsiteX24" fmla="*/ 4219464 w 4243364"/>
              <a:gd name="connsiteY24" fmla="*/ 3736847 h 4445613"/>
              <a:gd name="connsiteX25" fmla="*/ 4208724 w 4243364"/>
              <a:gd name="connsiteY25" fmla="*/ 3794146 h 4445613"/>
              <a:gd name="connsiteX26" fmla="*/ 4173024 w 4243364"/>
              <a:gd name="connsiteY26" fmla="*/ 3883125 h 4445613"/>
              <a:gd name="connsiteX27" fmla="*/ 4168600 w 4243364"/>
              <a:gd name="connsiteY27" fmla="*/ 3897064 h 4445613"/>
              <a:gd name="connsiteX28" fmla="*/ 4164429 w 4243364"/>
              <a:gd name="connsiteY28" fmla="*/ 3904547 h 4445613"/>
              <a:gd name="connsiteX29" fmla="*/ 4143315 w 4243364"/>
              <a:gd name="connsiteY29" fmla="*/ 3957172 h 4445613"/>
              <a:gd name="connsiteX30" fmla="*/ 4084075 w 4243364"/>
              <a:gd name="connsiteY30" fmla="*/ 4048761 h 4445613"/>
              <a:gd name="connsiteX31" fmla="*/ 4078993 w 4243364"/>
              <a:gd name="connsiteY31" fmla="*/ 4057878 h 4445613"/>
              <a:gd name="connsiteX32" fmla="*/ 4075670 w 4243364"/>
              <a:gd name="connsiteY32" fmla="*/ 4061755 h 4445613"/>
              <a:gd name="connsiteX33" fmla="*/ 4048610 w 4243364"/>
              <a:gd name="connsiteY33" fmla="*/ 4103592 h 4445613"/>
              <a:gd name="connsiteX34" fmla="*/ 3966310 w 4243364"/>
              <a:gd name="connsiteY34" fmla="*/ 4189281 h 4445613"/>
              <a:gd name="connsiteX35" fmla="*/ 3962712 w 4243364"/>
              <a:gd name="connsiteY35" fmla="*/ 4193478 h 4445613"/>
              <a:gd name="connsiteX36" fmla="*/ 3960956 w 4243364"/>
              <a:gd name="connsiteY36" fmla="*/ 4194858 h 4445613"/>
              <a:gd name="connsiteX37" fmla="*/ 3927816 w 4243364"/>
              <a:gd name="connsiteY37" fmla="*/ 4229359 h 4445613"/>
              <a:gd name="connsiteX38" fmla="*/ 3784141 w 4243364"/>
              <a:gd name="connsiteY38" fmla="*/ 4330420 h 4445613"/>
              <a:gd name="connsiteX39" fmla="*/ 3671716 w 4243364"/>
              <a:gd name="connsiteY39" fmla="*/ 4380182 h 4445613"/>
              <a:gd name="connsiteX40" fmla="*/ 3669325 w 4243364"/>
              <a:gd name="connsiteY40" fmla="*/ 4381407 h 4445613"/>
              <a:gd name="connsiteX41" fmla="*/ 3668241 w 4243364"/>
              <a:gd name="connsiteY41" fmla="*/ 4381720 h 4445613"/>
              <a:gd name="connsiteX42" fmla="*/ 3620796 w 4243364"/>
              <a:gd name="connsiteY42" fmla="*/ 4402721 h 4445613"/>
              <a:gd name="connsiteX43" fmla="*/ 3517225 w 4243364"/>
              <a:gd name="connsiteY43" fmla="*/ 4425467 h 4445613"/>
              <a:gd name="connsiteX44" fmla="*/ 3501830 w 4243364"/>
              <a:gd name="connsiteY44" fmla="*/ 4429930 h 4445613"/>
              <a:gd name="connsiteX45" fmla="*/ 3493530 w 4243364"/>
              <a:gd name="connsiteY45" fmla="*/ 4430672 h 4445613"/>
              <a:gd name="connsiteX46" fmla="*/ 3440987 w 4243364"/>
              <a:gd name="connsiteY46" fmla="*/ 4442211 h 4445613"/>
              <a:gd name="connsiteX47" fmla="*/ 3349188 w 4243364"/>
              <a:gd name="connsiteY47" fmla="*/ 4443612 h 4445613"/>
              <a:gd name="connsiteX48" fmla="*/ 3326875 w 4243364"/>
              <a:gd name="connsiteY48" fmla="*/ 4445613 h 4445613"/>
              <a:gd name="connsiteX49" fmla="*/ 3313331 w 4243364"/>
              <a:gd name="connsiteY49" fmla="*/ 4444160 h 4445613"/>
              <a:gd name="connsiteX50" fmla="*/ 3256917 w 4243364"/>
              <a:gd name="connsiteY50" fmla="*/ 4445018 h 4445613"/>
              <a:gd name="connsiteX51" fmla="*/ 3170613 w 4243364"/>
              <a:gd name="connsiteY51" fmla="*/ 4428846 h 4445613"/>
              <a:gd name="connsiteX52" fmla="*/ 3149262 w 4243364"/>
              <a:gd name="connsiteY52" fmla="*/ 4426555 h 4445613"/>
              <a:gd name="connsiteX53" fmla="*/ 3136111 w 4243364"/>
              <a:gd name="connsiteY53" fmla="*/ 4422380 h 4445613"/>
              <a:gd name="connsiteX54" fmla="*/ 3081340 w 4243364"/>
              <a:gd name="connsiteY54" fmla="*/ 4412114 h 4445613"/>
              <a:gd name="connsiteX55" fmla="*/ 2996293 w 4243364"/>
              <a:gd name="connsiteY55" fmla="*/ 4377990 h 4445613"/>
              <a:gd name="connsiteX56" fmla="*/ 2973799 w 4243364"/>
              <a:gd name="connsiteY56" fmla="*/ 4370848 h 4445613"/>
              <a:gd name="connsiteX57" fmla="*/ 553175 w 4243364"/>
              <a:gd name="connsiteY57" fmla="*/ 3324868 h 4445613"/>
              <a:gd name="connsiteX58" fmla="*/ 392358 w 4243364"/>
              <a:gd name="connsiteY58" fmla="*/ 3235263 h 4445613"/>
              <a:gd name="connsiteX59" fmla="*/ 313719 w 4243364"/>
              <a:gd name="connsiteY59" fmla="*/ 3167827 h 4445613"/>
              <a:gd name="connsiteX60" fmla="*/ 303659 w 4243364"/>
              <a:gd name="connsiteY60" fmla="*/ 3160484 h 4445613"/>
              <a:gd name="connsiteX61" fmla="*/ 298262 w 4243364"/>
              <a:gd name="connsiteY61" fmla="*/ 3154571 h 4445613"/>
              <a:gd name="connsiteX62" fmla="*/ 256759 w 4243364"/>
              <a:gd name="connsiteY62" fmla="*/ 3118981 h 4445613"/>
              <a:gd name="connsiteX63" fmla="*/ 201233 w 4243364"/>
              <a:gd name="connsiteY63" fmla="*/ 3048261 h 4445613"/>
              <a:gd name="connsiteX64" fmla="*/ 179555 w 4243364"/>
              <a:gd name="connsiteY64" fmla="*/ 3024509 h 4445613"/>
              <a:gd name="connsiteX65" fmla="*/ 169884 w 4243364"/>
              <a:gd name="connsiteY65" fmla="*/ 3008336 h 4445613"/>
              <a:gd name="connsiteX66" fmla="*/ 148282 w 4243364"/>
              <a:gd name="connsiteY66" fmla="*/ 2980822 h 4445613"/>
              <a:gd name="connsiteX67" fmla="*/ 117620 w 4243364"/>
              <a:gd name="connsiteY67" fmla="*/ 2920915 h 4445613"/>
              <a:gd name="connsiteX68" fmla="*/ 85088 w 4243364"/>
              <a:gd name="connsiteY68" fmla="*/ 2866502 h 4445613"/>
              <a:gd name="connsiteX69" fmla="*/ 74789 w 4243364"/>
              <a:gd name="connsiteY69" fmla="*/ 2837239 h 4445613"/>
              <a:gd name="connsiteX70" fmla="*/ 68830 w 4243364"/>
              <a:gd name="connsiteY70" fmla="*/ 2825593 h 4445613"/>
              <a:gd name="connsiteX71" fmla="*/ 60150 w 4243364"/>
              <a:gd name="connsiteY71" fmla="*/ 2795632 h 4445613"/>
              <a:gd name="connsiteX72" fmla="*/ 25795 w 4243364"/>
              <a:gd name="connsiteY72" fmla="*/ 2697997 h 4445613"/>
              <a:gd name="connsiteX73" fmla="*/ 366647 w 4243364"/>
              <a:gd name="connsiteY73" fmla="*/ 1752887 h 4445613"/>
              <a:gd name="connsiteX74" fmla="*/ 2482802 w 4243364"/>
              <a:gd name="connsiteY74" fmla="*/ 179553 h 4445613"/>
              <a:gd name="connsiteX75" fmla="*/ 3005061 w 4243364"/>
              <a:gd name="connsiteY75" fmla="*/ 204 h 444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243364" h="4445613">
                <a:moveTo>
                  <a:pt x="3005061" y="204"/>
                </a:moveTo>
                <a:cubicBezTo>
                  <a:pt x="3114354" y="-2108"/>
                  <a:pt x="3223431" y="15253"/>
                  <a:pt x="3326673" y="51463"/>
                </a:cubicBezTo>
                <a:cubicBezTo>
                  <a:pt x="3450565" y="94918"/>
                  <a:pt x="3566055" y="165511"/>
                  <a:pt x="3663438" y="261819"/>
                </a:cubicBezTo>
                <a:lnTo>
                  <a:pt x="3719628" y="326555"/>
                </a:lnTo>
                <a:lnTo>
                  <a:pt x="3721505" y="328358"/>
                </a:lnTo>
                <a:lnTo>
                  <a:pt x="3722839" y="330256"/>
                </a:lnTo>
                <a:lnTo>
                  <a:pt x="3754423" y="366643"/>
                </a:lnTo>
                <a:lnTo>
                  <a:pt x="3788349" y="423388"/>
                </a:lnTo>
                <a:lnTo>
                  <a:pt x="3822563" y="472032"/>
                </a:lnTo>
                <a:lnTo>
                  <a:pt x="3837199" y="505099"/>
                </a:lnTo>
                <a:lnTo>
                  <a:pt x="3848889" y="524649"/>
                </a:lnTo>
                <a:lnTo>
                  <a:pt x="3860657" y="558091"/>
                </a:lnTo>
                <a:lnTo>
                  <a:pt x="3894865" y="635377"/>
                </a:lnTo>
                <a:lnTo>
                  <a:pt x="3906515" y="688424"/>
                </a:lnTo>
                <a:lnTo>
                  <a:pt x="3908180" y="693154"/>
                </a:lnTo>
                <a:lnTo>
                  <a:pt x="3909348" y="701322"/>
                </a:lnTo>
                <a:lnTo>
                  <a:pt x="3934356" y="815186"/>
                </a:lnTo>
                <a:lnTo>
                  <a:pt x="4238822" y="3434500"/>
                </a:lnTo>
                <a:lnTo>
                  <a:pt x="4239905" y="3505405"/>
                </a:lnTo>
                <a:lnTo>
                  <a:pt x="4243364" y="3543988"/>
                </a:lnTo>
                <a:lnTo>
                  <a:pt x="4240849" y="3567406"/>
                </a:lnTo>
                <a:lnTo>
                  <a:pt x="4241631" y="3618573"/>
                </a:lnTo>
                <a:lnTo>
                  <a:pt x="4226962" y="3696843"/>
                </a:lnTo>
                <a:lnTo>
                  <a:pt x="4224304" y="3721599"/>
                </a:lnTo>
                <a:lnTo>
                  <a:pt x="4219464" y="3736847"/>
                </a:lnTo>
                <a:lnTo>
                  <a:pt x="4208724" y="3794146"/>
                </a:lnTo>
                <a:lnTo>
                  <a:pt x="4173024" y="3883125"/>
                </a:lnTo>
                <a:lnTo>
                  <a:pt x="4168600" y="3897064"/>
                </a:lnTo>
                <a:lnTo>
                  <a:pt x="4164429" y="3904547"/>
                </a:lnTo>
                <a:lnTo>
                  <a:pt x="4143315" y="3957172"/>
                </a:lnTo>
                <a:lnTo>
                  <a:pt x="4084075" y="4048761"/>
                </a:lnTo>
                <a:lnTo>
                  <a:pt x="4078993" y="4057878"/>
                </a:lnTo>
                <a:lnTo>
                  <a:pt x="4075670" y="4061755"/>
                </a:lnTo>
                <a:lnTo>
                  <a:pt x="4048610" y="4103592"/>
                </a:lnTo>
                <a:lnTo>
                  <a:pt x="3966310" y="4189281"/>
                </a:lnTo>
                <a:lnTo>
                  <a:pt x="3962712" y="4193478"/>
                </a:lnTo>
                <a:lnTo>
                  <a:pt x="3960956" y="4194858"/>
                </a:lnTo>
                <a:lnTo>
                  <a:pt x="3927816" y="4229359"/>
                </a:lnTo>
                <a:cubicBezTo>
                  <a:pt x="3883558" y="4267391"/>
                  <a:pt x="3835489" y="4301303"/>
                  <a:pt x="3784141" y="4330420"/>
                </a:cubicBezTo>
                <a:lnTo>
                  <a:pt x="3671716" y="4380182"/>
                </a:lnTo>
                <a:lnTo>
                  <a:pt x="3669325" y="4381407"/>
                </a:lnTo>
                <a:lnTo>
                  <a:pt x="3668241" y="4381720"/>
                </a:lnTo>
                <a:lnTo>
                  <a:pt x="3620796" y="4402721"/>
                </a:lnTo>
                <a:lnTo>
                  <a:pt x="3517225" y="4425467"/>
                </a:lnTo>
                <a:lnTo>
                  <a:pt x="3501830" y="4429930"/>
                </a:lnTo>
                <a:lnTo>
                  <a:pt x="3493530" y="4430672"/>
                </a:lnTo>
                <a:lnTo>
                  <a:pt x="3440987" y="4442211"/>
                </a:lnTo>
                <a:lnTo>
                  <a:pt x="3349188" y="4443612"/>
                </a:lnTo>
                <a:lnTo>
                  <a:pt x="3326875" y="4445613"/>
                </a:lnTo>
                <a:lnTo>
                  <a:pt x="3313331" y="4444160"/>
                </a:lnTo>
                <a:lnTo>
                  <a:pt x="3256917" y="4445018"/>
                </a:lnTo>
                <a:lnTo>
                  <a:pt x="3170613" y="4428846"/>
                </a:lnTo>
                <a:lnTo>
                  <a:pt x="3149262" y="4426555"/>
                </a:lnTo>
                <a:lnTo>
                  <a:pt x="3136111" y="4422380"/>
                </a:lnTo>
                <a:lnTo>
                  <a:pt x="3081340" y="4412114"/>
                </a:lnTo>
                <a:lnTo>
                  <a:pt x="2996293" y="4377990"/>
                </a:lnTo>
                <a:lnTo>
                  <a:pt x="2973799" y="4370848"/>
                </a:lnTo>
                <a:lnTo>
                  <a:pt x="553175" y="3324868"/>
                </a:lnTo>
                <a:cubicBezTo>
                  <a:pt x="495579" y="3299980"/>
                  <a:pt x="441867" y="3269847"/>
                  <a:pt x="392358" y="3235263"/>
                </a:cubicBezTo>
                <a:lnTo>
                  <a:pt x="313719" y="3167827"/>
                </a:lnTo>
                <a:lnTo>
                  <a:pt x="303659" y="3160484"/>
                </a:lnTo>
                <a:lnTo>
                  <a:pt x="298262" y="3154571"/>
                </a:lnTo>
                <a:lnTo>
                  <a:pt x="256759" y="3118981"/>
                </a:lnTo>
                <a:lnTo>
                  <a:pt x="201233" y="3048261"/>
                </a:lnTo>
                <a:lnTo>
                  <a:pt x="179555" y="3024509"/>
                </a:lnTo>
                <a:lnTo>
                  <a:pt x="169884" y="3008336"/>
                </a:lnTo>
                <a:lnTo>
                  <a:pt x="148282" y="2980822"/>
                </a:lnTo>
                <a:lnTo>
                  <a:pt x="117620" y="2920915"/>
                </a:lnTo>
                <a:lnTo>
                  <a:pt x="85088" y="2866502"/>
                </a:lnTo>
                <a:lnTo>
                  <a:pt x="74789" y="2837239"/>
                </a:lnTo>
                <a:lnTo>
                  <a:pt x="68830" y="2825593"/>
                </a:lnTo>
                <a:lnTo>
                  <a:pt x="60150" y="2795632"/>
                </a:lnTo>
                <a:lnTo>
                  <a:pt x="25795" y="2697997"/>
                </a:lnTo>
                <a:cubicBezTo>
                  <a:pt x="-58109" y="2353898"/>
                  <a:pt x="64536" y="1977501"/>
                  <a:pt x="366647" y="1752887"/>
                </a:cubicBezTo>
                <a:lnTo>
                  <a:pt x="2482802" y="179553"/>
                </a:lnTo>
                <a:cubicBezTo>
                  <a:pt x="2640150" y="62567"/>
                  <a:pt x="2822906" y="4059"/>
                  <a:pt x="3005061" y="204"/>
                </a:cubicBezTo>
                <a:close/>
              </a:path>
            </a:pathLst>
          </a:custGeom>
        </p:spPr>
        <p:txBody>
          <a:bodyPr wrap="square">
            <a:noAutofit/>
          </a:bodyPr>
          <a:lstStyle/>
          <a:p>
            <a:endParaRPr lang="ru-RU"/>
          </a:p>
        </p:txBody>
      </p:sp>
      <p:sp>
        <p:nvSpPr>
          <p:cNvPr id="8" name="Номер слайда 16">
            <a:extLst>
              <a:ext uri="{FF2B5EF4-FFF2-40B4-BE49-F238E27FC236}">
                <a16:creationId xmlns:a16="http://schemas.microsoft.com/office/drawing/2014/main" id="{2316E23C-1541-124D-AF72-47EDB911369B}"/>
              </a:ext>
            </a:extLst>
          </p:cNvPr>
          <p:cNvSpPr>
            <a:spLocks noGrp="1"/>
          </p:cNvSpPr>
          <p:nvPr>
            <p:ph type="sldNum" sz="quarter" idx="13"/>
          </p:nvPr>
        </p:nvSpPr>
        <p:spPr>
          <a:xfrm>
            <a:off x="6873926" y="4767271"/>
            <a:ext cx="2057400" cy="273842"/>
          </a:xfrm>
        </p:spPr>
        <p:txBody>
          <a:bodyPr/>
          <a:lstStyle/>
          <a:p>
            <a:pPr defTabSz="546939"/>
            <a:fld id="{0D577C4B-7933-BA48-9DCD-A9BB91C6F6C8}" type="slidenum">
              <a:rPr lang="ru-RU" smtClean="0">
                <a:solidFill>
                  <a:srgbClr val="000000">
                    <a:tint val="75000"/>
                  </a:srgbClr>
                </a:solidFill>
              </a:rPr>
              <a:pPr defTabSz="546939"/>
              <a:t>‹#›</a:t>
            </a:fld>
            <a:endParaRPr lang="ru-RU">
              <a:solidFill>
                <a:srgbClr val="000000">
                  <a:tint val="75000"/>
                </a:srgbClr>
              </a:solidFill>
            </a:endParaRPr>
          </a:p>
        </p:txBody>
      </p:sp>
      <p:sp>
        <p:nvSpPr>
          <p:cNvPr id="9" name="Текст 18">
            <a:extLst>
              <a:ext uri="{FF2B5EF4-FFF2-40B4-BE49-F238E27FC236}">
                <a16:creationId xmlns:a16="http://schemas.microsoft.com/office/drawing/2014/main" id="{569E24E5-E454-DC43-ADCE-44CD4DFB9DAA}"/>
              </a:ext>
            </a:extLst>
          </p:cNvPr>
          <p:cNvSpPr>
            <a:spLocks noGrp="1"/>
          </p:cNvSpPr>
          <p:nvPr>
            <p:ph type="body" sz="quarter" idx="14"/>
          </p:nvPr>
        </p:nvSpPr>
        <p:spPr>
          <a:xfrm>
            <a:off x="674112" y="2308662"/>
            <a:ext cx="3626986" cy="1866898"/>
          </a:xfrm>
        </p:spPr>
        <p:txBody>
          <a:bodyPr>
            <a:normAutofit/>
          </a:bodyPr>
          <a:lstStyle>
            <a:lvl1pPr marL="0" indent="0">
              <a:buNone/>
              <a:defRPr sz="1200" b="0" i="0">
                <a:latin typeface="Neris Thin" pitchFamily="2" charset="0"/>
              </a:defRPr>
            </a:lvl1pPr>
            <a:lvl2pPr>
              <a:defRPr>
                <a:latin typeface="Neris Light" pitchFamily="2" charset="0"/>
              </a:defRPr>
            </a:lvl2pPr>
            <a:lvl3pPr>
              <a:defRPr>
                <a:latin typeface="Neris Light" pitchFamily="2" charset="0"/>
              </a:defRPr>
            </a:lvl3pPr>
            <a:lvl4pPr>
              <a:defRPr>
                <a:latin typeface="Neris Light" pitchFamily="2" charset="0"/>
              </a:defRPr>
            </a:lvl4pPr>
            <a:lvl5pPr>
              <a:defRPr>
                <a:latin typeface="Neris Light" pitchFamily="2" charset="0"/>
              </a:defRPr>
            </a:lvl5pPr>
          </a:lstStyle>
          <a:p>
            <a:pPr lvl="0"/>
            <a:r>
              <a:rPr lang="ru-RU" dirty="0"/>
              <a:t>Образец текста</a:t>
            </a:r>
          </a:p>
        </p:txBody>
      </p:sp>
      <p:sp>
        <p:nvSpPr>
          <p:cNvPr id="10" name="Заголовок 21">
            <a:extLst>
              <a:ext uri="{FF2B5EF4-FFF2-40B4-BE49-F238E27FC236}">
                <a16:creationId xmlns:a16="http://schemas.microsoft.com/office/drawing/2014/main" id="{C24F7922-78E2-144F-9DE1-DC3853D78E39}"/>
              </a:ext>
            </a:extLst>
          </p:cNvPr>
          <p:cNvSpPr>
            <a:spLocks noGrp="1"/>
          </p:cNvSpPr>
          <p:nvPr>
            <p:ph type="title" hasCustomPrompt="1"/>
          </p:nvPr>
        </p:nvSpPr>
        <p:spPr>
          <a:xfrm>
            <a:off x="674112" y="780252"/>
            <a:ext cx="3626986" cy="994174"/>
          </a:xfrm>
        </p:spPr>
        <p:txBody>
          <a:bodyPr>
            <a:noAutofit/>
          </a:bodyPr>
          <a:lstStyle>
            <a:lvl1pPr>
              <a:defRPr sz="2100" b="1" i="0">
                <a:latin typeface="Neris Black" pitchFamily="2" charset="0"/>
              </a:defRPr>
            </a:lvl1pPr>
          </a:lstStyle>
          <a:p>
            <a:r>
              <a:rPr lang="en-US" dirty="0"/>
              <a:t>Rounded</a:t>
            </a:r>
            <a:br>
              <a:rPr lang="en-US" dirty="0"/>
            </a:br>
            <a:r>
              <a:rPr lang="en-US" dirty="0"/>
              <a:t>Triangle</a:t>
            </a:r>
            <a:br>
              <a:rPr lang="en-US" dirty="0"/>
            </a:br>
            <a:r>
              <a:rPr lang="en-US" dirty="0"/>
              <a:t>Template</a:t>
            </a:r>
            <a:endParaRPr lang="ru-RU" dirty="0"/>
          </a:p>
        </p:txBody>
      </p:sp>
    </p:spTree>
    <p:extLst>
      <p:ext uri="{BB962C8B-B14F-4D97-AF65-F5344CB8AC3E}">
        <p14:creationId xmlns:p14="http://schemas.microsoft.com/office/powerpoint/2010/main" val="3120202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Обложка 4">
    <p:spTree>
      <p:nvGrpSpPr>
        <p:cNvPr id="1" name=""/>
        <p:cNvGrpSpPr/>
        <p:nvPr/>
      </p:nvGrpSpPr>
      <p:grpSpPr>
        <a:xfrm>
          <a:off x="0" y="0"/>
          <a:ext cx="0" cy="0"/>
          <a:chOff x="0" y="0"/>
          <a:chExt cx="0" cy="0"/>
        </a:xfrm>
      </p:grpSpPr>
      <p:sp>
        <p:nvSpPr>
          <p:cNvPr id="7" name="Прямоугольник 5">
            <a:extLst>
              <a:ext uri="{FF2B5EF4-FFF2-40B4-BE49-F238E27FC236}">
                <a16:creationId xmlns:a16="http://schemas.microsoft.com/office/drawing/2014/main" id="{868D1A79-0555-C24E-AC19-8597029C75B0}"/>
              </a:ext>
            </a:extLst>
          </p:cNvPr>
          <p:cNvSpPr/>
          <p:nvPr userDrawn="1"/>
        </p:nvSpPr>
        <p:spPr>
          <a:xfrm>
            <a:off x="0" y="0"/>
            <a:ext cx="9144000" cy="2571750"/>
          </a:xfrm>
          <a:prstGeom prst="rect">
            <a:avLst/>
          </a:prstGeom>
          <a:gradFill>
            <a:gsLst>
              <a:gs pos="100000">
                <a:schemeClr val="accent2"/>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Arial"/>
              <a:ea typeface="+mn-ea"/>
              <a:cs typeface="+mn-cs"/>
            </a:endParaRPr>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Arial"/>
              <a:ea typeface="+mn-ea"/>
              <a:cs typeface="+mn-cs"/>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4652966" y="2847975"/>
            <a:ext cx="3444479" cy="1588294"/>
          </a:xfrm>
        </p:spPr>
        <p:txBody>
          <a:bodyPr/>
          <a:lstStyle>
            <a:lvl1pPr>
              <a:lnSpc>
                <a:spcPct val="100000"/>
              </a:lnSpc>
              <a:spcBef>
                <a:spcPts val="0"/>
              </a:spcBef>
              <a:defRPr sz="2100" cap="all" spc="23" baseline="0">
                <a:solidFill>
                  <a:schemeClr val="bg1"/>
                </a:solidFill>
              </a:defRPr>
            </a:lvl1pPr>
            <a:lvl2pPr>
              <a:defRPr sz="1800"/>
            </a:lvl2pPr>
            <a:lvl3pPr>
              <a:defRPr sz="1800"/>
            </a:lvl3pPr>
            <a:lvl4pPr>
              <a:defRPr sz="1800"/>
            </a:lvl4pPr>
            <a:lvl5pPr>
              <a:defRPr sz="18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4652966" y="4654176"/>
            <a:ext cx="3444479" cy="207148"/>
          </a:xfrm>
        </p:spPr>
        <p:txBody>
          <a:bodyPr anchor="b"/>
          <a:lstStyle>
            <a:lvl1pPr>
              <a:spcBef>
                <a:spcPts val="0"/>
              </a:spcBef>
              <a:defRPr sz="1400" cap="none" spc="23" baseline="0">
                <a:solidFill>
                  <a:schemeClr val="bg1"/>
                </a:solidFill>
              </a:defRPr>
            </a:lvl1pPr>
            <a:lvl2pPr>
              <a:defRPr sz="1800"/>
            </a:lvl2pPr>
            <a:lvl3pPr>
              <a:defRPr sz="1800"/>
            </a:lvl3pPr>
            <a:lvl4pPr>
              <a:defRPr sz="1800"/>
            </a:lvl4pPr>
            <a:lvl5pPr>
              <a:defRPr sz="1800"/>
            </a:lvl5pPr>
          </a:lstStyle>
          <a:p>
            <a:pPr lvl="0"/>
            <a:r>
              <a:rPr lang="en-US" dirty="0"/>
              <a:t>2017 </a:t>
            </a:r>
            <a:r>
              <a:rPr lang="ru-RU" dirty="0"/>
              <a:t>г.</a:t>
            </a:r>
          </a:p>
        </p:txBody>
      </p:sp>
      <p:pic>
        <p:nvPicPr>
          <p:cNvPr id="8" name="Рисунок 7">
            <a:extLst>
              <a:ext uri="{FF2B5EF4-FFF2-40B4-BE49-F238E27FC236}">
                <a16:creationId xmlns:a16="http://schemas.microsoft.com/office/drawing/2014/main" id="{5B0CCE6C-1C13-42E8-8E94-10A9B14A53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163" y="323852"/>
            <a:ext cx="2728793" cy="676161"/>
          </a:xfrm>
          <a:prstGeom prst="rect">
            <a:avLst/>
          </a:prstGeom>
        </p:spPr>
      </p:pic>
    </p:spTree>
    <p:extLst>
      <p:ext uri="{BB962C8B-B14F-4D97-AF65-F5344CB8AC3E}">
        <p14:creationId xmlns:p14="http://schemas.microsoft.com/office/powerpoint/2010/main" val="14492325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19" name="Текст 18">
            <a:extLst>
              <a:ext uri="{FF2B5EF4-FFF2-40B4-BE49-F238E27FC236}">
                <a16:creationId xmlns:a16="http://schemas.microsoft.com/office/drawing/2014/main" id="{50FF48F8-0FA5-C248-9584-AA41826B0220}"/>
              </a:ext>
            </a:extLst>
          </p:cNvPr>
          <p:cNvSpPr>
            <a:spLocks noGrp="1"/>
          </p:cNvSpPr>
          <p:nvPr>
            <p:ph type="body" sz="quarter" idx="14"/>
          </p:nvPr>
        </p:nvSpPr>
        <p:spPr>
          <a:xfrm>
            <a:off x="2970014" y="1888773"/>
            <a:ext cx="3203973" cy="1866898"/>
          </a:xfrm>
        </p:spPr>
        <p:txBody>
          <a:bodyPr>
            <a:normAutofit/>
          </a:bodyPr>
          <a:lstStyle>
            <a:lvl1pPr marL="0" indent="0" algn="ctr">
              <a:buNone/>
              <a:defRPr sz="1200" b="0" i="0">
                <a:latin typeface="Neris Thin" pitchFamily="2" charset="0"/>
              </a:defRPr>
            </a:lvl1pPr>
            <a:lvl2pPr>
              <a:defRPr>
                <a:latin typeface="Neris Light" pitchFamily="2" charset="0"/>
              </a:defRPr>
            </a:lvl2pPr>
            <a:lvl3pPr>
              <a:defRPr>
                <a:latin typeface="Neris Light" pitchFamily="2" charset="0"/>
              </a:defRPr>
            </a:lvl3pPr>
            <a:lvl4pPr>
              <a:defRPr>
                <a:latin typeface="Neris Light" pitchFamily="2" charset="0"/>
              </a:defRPr>
            </a:lvl4pPr>
            <a:lvl5pPr>
              <a:defRPr>
                <a:latin typeface="Neris Light" pitchFamily="2" charset="0"/>
              </a:defRPr>
            </a:lvl5pPr>
          </a:lstStyle>
          <a:p>
            <a:pPr lvl="0"/>
            <a:r>
              <a:rPr lang="ru-RU" dirty="0"/>
              <a:t>Образец текста</a:t>
            </a:r>
          </a:p>
        </p:txBody>
      </p:sp>
      <p:sp>
        <p:nvSpPr>
          <p:cNvPr id="22" name="Заголовок 21">
            <a:extLst>
              <a:ext uri="{FF2B5EF4-FFF2-40B4-BE49-F238E27FC236}">
                <a16:creationId xmlns:a16="http://schemas.microsoft.com/office/drawing/2014/main" id="{0F88575A-2A29-FD4B-BEDE-2054C6CC8DAD}"/>
              </a:ext>
            </a:extLst>
          </p:cNvPr>
          <p:cNvSpPr>
            <a:spLocks noGrp="1"/>
          </p:cNvSpPr>
          <p:nvPr>
            <p:ph type="title" hasCustomPrompt="1"/>
          </p:nvPr>
        </p:nvSpPr>
        <p:spPr>
          <a:xfrm>
            <a:off x="1333662" y="678720"/>
            <a:ext cx="6476686" cy="994174"/>
          </a:xfrm>
        </p:spPr>
        <p:txBody>
          <a:bodyPr>
            <a:noAutofit/>
          </a:bodyPr>
          <a:lstStyle>
            <a:lvl1pPr algn="ctr">
              <a:defRPr sz="2100" b="1" i="0">
                <a:latin typeface="Neris Black" pitchFamily="2" charset="0"/>
              </a:defRPr>
            </a:lvl1pPr>
          </a:lstStyle>
          <a:p>
            <a:r>
              <a:rPr lang="en-US" dirty="0"/>
              <a:t>Rounded Triangle Template</a:t>
            </a:r>
            <a:endParaRPr lang="ru-RU" dirty="0"/>
          </a:p>
        </p:txBody>
      </p:sp>
    </p:spTree>
    <p:extLst>
      <p:ext uri="{BB962C8B-B14F-4D97-AF65-F5344CB8AC3E}">
        <p14:creationId xmlns:p14="http://schemas.microsoft.com/office/powerpoint/2010/main" val="15331361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10" name="Рисунок 9">
            <a:extLst>
              <a:ext uri="{FF2B5EF4-FFF2-40B4-BE49-F238E27FC236}">
                <a16:creationId xmlns:a16="http://schemas.microsoft.com/office/drawing/2014/main" id="{8CC7A801-55A1-8049-BC04-84D5851316A6}"/>
              </a:ext>
            </a:extLst>
          </p:cNvPr>
          <p:cNvSpPr>
            <a:spLocks noGrp="1"/>
          </p:cNvSpPr>
          <p:nvPr>
            <p:ph type="pic" sz="quarter" idx="14"/>
          </p:nvPr>
        </p:nvSpPr>
        <p:spPr>
          <a:xfrm>
            <a:off x="795021" y="781856"/>
            <a:ext cx="3517414" cy="3611245"/>
          </a:xfrm>
          <a:custGeom>
            <a:avLst/>
            <a:gdLst>
              <a:gd name="connsiteX0" fmla="*/ 853416 w 4164575"/>
              <a:gd name="connsiteY0" fmla="*/ 0 h 4275672"/>
              <a:gd name="connsiteX1" fmla="*/ 888368 w 4164575"/>
              <a:gd name="connsiteY1" fmla="*/ 1902 h 4275672"/>
              <a:gd name="connsiteX2" fmla="*/ 910367 w 4164575"/>
              <a:gd name="connsiteY2" fmla="*/ 407 h 4275672"/>
              <a:gd name="connsiteX3" fmla="*/ 944380 w 4164575"/>
              <a:gd name="connsiteY3" fmla="*/ 4949 h 4275672"/>
              <a:gd name="connsiteX4" fmla="*/ 1026072 w 4164575"/>
              <a:gd name="connsiteY4" fmla="*/ 9397 h 4275672"/>
              <a:gd name="connsiteX5" fmla="*/ 1076944 w 4164575"/>
              <a:gd name="connsiteY5" fmla="*/ 22652 h 4275672"/>
              <a:gd name="connsiteX6" fmla="*/ 1081757 w 4164575"/>
              <a:gd name="connsiteY6" fmla="*/ 23294 h 4275672"/>
              <a:gd name="connsiteX7" fmla="*/ 1089315 w 4164575"/>
              <a:gd name="connsiteY7" fmla="*/ 25874 h 4275672"/>
              <a:gd name="connsiteX8" fmla="*/ 1198514 w 4164575"/>
              <a:gd name="connsiteY8" fmla="*/ 54327 h 4275672"/>
              <a:gd name="connsiteX9" fmla="*/ 3591550 w 4164575"/>
              <a:gd name="connsiteY9" fmla="*/ 942412 h 4275672"/>
              <a:gd name="connsiteX10" fmla="*/ 3653185 w 4164575"/>
              <a:gd name="connsiteY10" fmla="*/ 972628 h 4275672"/>
              <a:gd name="connsiteX11" fmla="*/ 3687984 w 4164575"/>
              <a:gd name="connsiteY11" fmla="*/ 986594 h 4275672"/>
              <a:gd name="connsiteX12" fmla="*/ 3707078 w 4164575"/>
              <a:gd name="connsiteY12" fmla="*/ 999051 h 4275672"/>
              <a:gd name="connsiteX13" fmla="*/ 3751556 w 4164575"/>
              <a:gd name="connsiteY13" fmla="*/ 1020856 h 4275672"/>
              <a:gd name="connsiteX14" fmla="*/ 3812623 w 4164575"/>
              <a:gd name="connsiteY14" fmla="*/ 1067894 h 4275672"/>
              <a:gd name="connsiteX15" fmla="*/ 3832809 w 4164575"/>
              <a:gd name="connsiteY15" fmla="*/ 1081062 h 4275672"/>
              <a:gd name="connsiteX16" fmla="*/ 3843834 w 4164575"/>
              <a:gd name="connsiteY16" fmla="*/ 1091935 h 4275672"/>
              <a:gd name="connsiteX17" fmla="*/ 3888539 w 4164575"/>
              <a:gd name="connsiteY17" fmla="*/ 1126371 h 4275672"/>
              <a:gd name="connsiteX18" fmla="*/ 3949605 w 4164575"/>
              <a:gd name="connsiteY18" fmla="*/ 1196254 h 4275672"/>
              <a:gd name="connsiteX19" fmla="*/ 3959684 w 4164575"/>
              <a:gd name="connsiteY19" fmla="*/ 1206193 h 4275672"/>
              <a:gd name="connsiteX20" fmla="*/ 3964306 w 4164575"/>
              <a:gd name="connsiteY20" fmla="*/ 1213078 h 4275672"/>
              <a:gd name="connsiteX21" fmla="*/ 4000422 w 4164575"/>
              <a:gd name="connsiteY21" fmla="*/ 1254409 h 4275672"/>
              <a:gd name="connsiteX22" fmla="*/ 4053396 w 4164575"/>
              <a:gd name="connsiteY22" fmla="*/ 1345742 h 4275672"/>
              <a:gd name="connsiteX23" fmla="*/ 4059028 w 4164575"/>
              <a:gd name="connsiteY23" fmla="*/ 1354130 h 4275672"/>
              <a:gd name="connsiteX24" fmla="*/ 4060911 w 4164575"/>
              <a:gd name="connsiteY24" fmla="*/ 1358701 h 4275672"/>
              <a:gd name="connsiteX25" fmla="*/ 4085110 w 4164575"/>
              <a:gd name="connsiteY25" fmla="*/ 1400421 h 4275672"/>
              <a:gd name="connsiteX26" fmla="*/ 4122865 w 4164575"/>
              <a:gd name="connsiteY26" fmla="*/ 1509053 h 4275672"/>
              <a:gd name="connsiteX27" fmla="*/ 4124905 w 4164575"/>
              <a:gd name="connsiteY27" fmla="*/ 1514000 h 4275672"/>
              <a:gd name="connsiteX28" fmla="*/ 4125323 w 4164575"/>
              <a:gd name="connsiteY28" fmla="*/ 1516121 h 4275672"/>
              <a:gd name="connsiteX29" fmla="*/ 4140524 w 4164575"/>
              <a:gd name="connsiteY29" fmla="*/ 1559863 h 4275672"/>
              <a:gd name="connsiteX30" fmla="*/ 4164575 w 4164575"/>
              <a:gd name="connsiteY30" fmla="*/ 1728187 h 4275672"/>
              <a:gd name="connsiteX31" fmla="*/ 4158107 w 4164575"/>
              <a:gd name="connsiteY31" fmla="*/ 1847020 h 4275672"/>
              <a:gd name="connsiteX32" fmla="*/ 4158113 w 4164575"/>
              <a:gd name="connsiteY32" fmla="*/ 1849620 h 4275672"/>
              <a:gd name="connsiteX33" fmla="*/ 4157908 w 4164575"/>
              <a:gd name="connsiteY33" fmla="*/ 1850692 h 4275672"/>
              <a:gd name="connsiteX34" fmla="*/ 4155178 w 4164575"/>
              <a:gd name="connsiteY34" fmla="*/ 1900843 h 4275672"/>
              <a:gd name="connsiteX35" fmla="*/ 4129297 w 4164575"/>
              <a:gd name="connsiteY35" fmla="*/ 2000169 h 4275672"/>
              <a:gd name="connsiteX36" fmla="*/ 4126383 w 4164575"/>
              <a:gd name="connsiteY36" fmla="*/ 2015409 h 4275672"/>
              <a:gd name="connsiteX37" fmla="*/ 4123377 w 4164575"/>
              <a:gd name="connsiteY37" fmla="*/ 2022894 h 4275672"/>
              <a:gd name="connsiteX38" fmla="*/ 4110247 w 4164575"/>
              <a:gd name="connsiteY38" fmla="*/ 2073284 h 4275672"/>
              <a:gd name="connsiteX39" fmla="*/ 4071126 w 4164575"/>
              <a:gd name="connsiteY39" fmla="*/ 2153081 h 4275672"/>
              <a:gd name="connsiteX40" fmla="*/ 4063050 w 4164575"/>
              <a:gd name="connsiteY40" fmla="*/ 2173206 h 4275672"/>
              <a:gd name="connsiteX41" fmla="*/ 4055846 w 4164575"/>
              <a:gd name="connsiteY41" fmla="*/ 2184249 h 4275672"/>
              <a:gd name="connsiteX42" fmla="*/ 4031804 w 4164575"/>
              <a:gd name="connsiteY42" fmla="*/ 2233287 h 4275672"/>
              <a:gd name="connsiteX43" fmla="*/ 3979940 w 4164575"/>
              <a:gd name="connsiteY43" fmla="*/ 2300622 h 4275672"/>
              <a:gd name="connsiteX44" fmla="*/ 3968584 w 4164575"/>
              <a:gd name="connsiteY44" fmla="*/ 2318032 h 4275672"/>
              <a:gd name="connsiteX45" fmla="*/ 3959205 w 4164575"/>
              <a:gd name="connsiteY45" fmla="*/ 2327542 h 4275672"/>
              <a:gd name="connsiteX46" fmla="*/ 3926290 w 4164575"/>
              <a:gd name="connsiteY46" fmla="*/ 2370274 h 4275672"/>
              <a:gd name="connsiteX47" fmla="*/ 3859492 w 4164575"/>
              <a:gd name="connsiteY47" fmla="*/ 2428640 h 4275672"/>
              <a:gd name="connsiteX48" fmla="*/ 3843450 w 4164575"/>
              <a:gd name="connsiteY48" fmla="*/ 2444905 h 4275672"/>
              <a:gd name="connsiteX49" fmla="*/ 1877828 w 4164575"/>
              <a:gd name="connsiteY49" fmla="*/ 4073293 h 4275672"/>
              <a:gd name="connsiteX50" fmla="*/ 1729891 w 4164575"/>
              <a:gd name="connsiteY50" fmla="*/ 4172639 h 4275672"/>
              <a:gd name="connsiteX51" fmla="*/ 1637177 w 4164575"/>
              <a:gd name="connsiteY51" fmla="*/ 4210843 h 4275672"/>
              <a:gd name="connsiteX52" fmla="*/ 1626423 w 4164575"/>
              <a:gd name="connsiteY52" fmla="*/ 4216295 h 4275672"/>
              <a:gd name="connsiteX53" fmla="*/ 1618951 w 4164575"/>
              <a:gd name="connsiteY53" fmla="*/ 4218352 h 4275672"/>
              <a:gd name="connsiteX54" fmla="*/ 1570022 w 4164575"/>
              <a:gd name="connsiteY54" fmla="*/ 4238515 h 4275672"/>
              <a:gd name="connsiteX55" fmla="*/ 1484629 w 4164575"/>
              <a:gd name="connsiteY55" fmla="*/ 4255341 h 4275672"/>
              <a:gd name="connsiteX56" fmla="*/ 1454619 w 4164575"/>
              <a:gd name="connsiteY56" fmla="*/ 4263605 h 4275672"/>
              <a:gd name="connsiteX57" fmla="*/ 1436420 w 4164575"/>
              <a:gd name="connsiteY57" fmla="*/ 4264841 h 4275672"/>
              <a:gd name="connsiteX58" fmla="*/ 1403197 w 4164575"/>
              <a:gd name="connsiteY58" fmla="*/ 4271387 h 4275672"/>
              <a:gd name="connsiteX59" fmla="*/ 1338055 w 4164575"/>
              <a:gd name="connsiteY59" fmla="*/ 4271516 h 4275672"/>
              <a:gd name="connsiteX60" fmla="*/ 1276828 w 4164575"/>
              <a:gd name="connsiteY60" fmla="*/ 4275672 h 4275672"/>
              <a:gd name="connsiteX61" fmla="*/ 1247063 w 4164575"/>
              <a:gd name="connsiteY61" fmla="*/ 4271699 h 4275672"/>
              <a:gd name="connsiteX62" fmla="*/ 1234400 w 4164575"/>
              <a:gd name="connsiteY62" fmla="*/ 4271723 h 4275672"/>
              <a:gd name="connsiteX63" fmla="*/ 1204743 w 4164575"/>
              <a:gd name="connsiteY63" fmla="*/ 4266048 h 4275672"/>
              <a:gd name="connsiteX64" fmla="*/ 1105437 w 4164575"/>
              <a:gd name="connsiteY64" fmla="*/ 4252788 h 4275672"/>
              <a:gd name="connsiteX65" fmla="*/ 439977 w 4164575"/>
              <a:gd name="connsiteY65" fmla="*/ 3543588 h 4275672"/>
              <a:gd name="connsiteX66" fmla="*/ 12562 w 4164575"/>
              <a:gd name="connsiteY66" fmla="*/ 1027116 h 4275672"/>
              <a:gd name="connsiteX67" fmla="*/ 272804 w 4164575"/>
              <a:gd name="connsiteY67" fmla="*/ 242966 h 4275672"/>
              <a:gd name="connsiteX68" fmla="*/ 602190 w 4164575"/>
              <a:gd name="connsiteY68" fmla="*/ 44903 h 4275672"/>
              <a:gd name="connsiteX69" fmla="*/ 682714 w 4164575"/>
              <a:gd name="connsiteY69" fmla="*/ 24877 h 4275672"/>
              <a:gd name="connsiteX70" fmla="*/ 685094 w 4164575"/>
              <a:gd name="connsiteY70" fmla="*/ 24050 h 4275672"/>
              <a:gd name="connsiteX71" fmla="*/ 687316 w 4164575"/>
              <a:gd name="connsiteY71" fmla="*/ 23732 h 4275672"/>
              <a:gd name="connsiteX72" fmla="*/ 732577 w 4164575"/>
              <a:gd name="connsiteY72" fmla="*/ 12475 h 4275672"/>
              <a:gd name="connsiteX73" fmla="*/ 796427 w 4164575"/>
              <a:gd name="connsiteY73" fmla="*/ 8141 h 427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164575" h="4275672">
                <a:moveTo>
                  <a:pt x="853416" y="0"/>
                </a:moveTo>
                <a:lnTo>
                  <a:pt x="888368" y="1902"/>
                </a:lnTo>
                <a:lnTo>
                  <a:pt x="910367" y="407"/>
                </a:lnTo>
                <a:lnTo>
                  <a:pt x="944380" y="4949"/>
                </a:lnTo>
                <a:lnTo>
                  <a:pt x="1026072" y="9397"/>
                </a:lnTo>
                <a:lnTo>
                  <a:pt x="1076944" y="22652"/>
                </a:lnTo>
                <a:lnTo>
                  <a:pt x="1081757" y="23294"/>
                </a:lnTo>
                <a:lnTo>
                  <a:pt x="1089315" y="25874"/>
                </a:lnTo>
                <a:lnTo>
                  <a:pt x="1198514" y="54327"/>
                </a:lnTo>
                <a:lnTo>
                  <a:pt x="3591550" y="942412"/>
                </a:lnTo>
                <a:lnTo>
                  <a:pt x="3653185" y="972628"/>
                </a:lnTo>
                <a:lnTo>
                  <a:pt x="3687984" y="986594"/>
                </a:lnTo>
                <a:lnTo>
                  <a:pt x="3707078" y="999051"/>
                </a:lnTo>
                <a:lnTo>
                  <a:pt x="3751556" y="1020856"/>
                </a:lnTo>
                <a:lnTo>
                  <a:pt x="3812623" y="1067894"/>
                </a:lnTo>
                <a:lnTo>
                  <a:pt x="3832809" y="1081062"/>
                </a:lnTo>
                <a:lnTo>
                  <a:pt x="3843834" y="1091935"/>
                </a:lnTo>
                <a:lnTo>
                  <a:pt x="3888539" y="1126371"/>
                </a:lnTo>
                <a:lnTo>
                  <a:pt x="3949605" y="1196254"/>
                </a:lnTo>
                <a:lnTo>
                  <a:pt x="3959684" y="1206193"/>
                </a:lnTo>
                <a:lnTo>
                  <a:pt x="3964306" y="1213078"/>
                </a:lnTo>
                <a:lnTo>
                  <a:pt x="4000422" y="1254409"/>
                </a:lnTo>
                <a:lnTo>
                  <a:pt x="4053396" y="1345742"/>
                </a:lnTo>
                <a:lnTo>
                  <a:pt x="4059028" y="1354130"/>
                </a:lnTo>
                <a:lnTo>
                  <a:pt x="4060911" y="1358701"/>
                </a:lnTo>
                <a:lnTo>
                  <a:pt x="4085110" y="1400421"/>
                </a:lnTo>
                <a:lnTo>
                  <a:pt x="4122865" y="1509053"/>
                </a:lnTo>
                <a:lnTo>
                  <a:pt x="4124905" y="1514000"/>
                </a:lnTo>
                <a:lnTo>
                  <a:pt x="4125323" y="1516121"/>
                </a:lnTo>
                <a:lnTo>
                  <a:pt x="4140524" y="1559863"/>
                </a:lnTo>
                <a:cubicBezTo>
                  <a:pt x="4153885" y="1614745"/>
                  <a:pt x="4162017" y="1671105"/>
                  <a:pt x="4164575" y="1728187"/>
                </a:cubicBezTo>
                <a:lnTo>
                  <a:pt x="4158107" y="1847020"/>
                </a:lnTo>
                <a:lnTo>
                  <a:pt x="4158113" y="1849620"/>
                </a:lnTo>
                <a:lnTo>
                  <a:pt x="4157908" y="1850692"/>
                </a:lnTo>
                <a:lnTo>
                  <a:pt x="4155178" y="1900843"/>
                </a:lnTo>
                <a:lnTo>
                  <a:pt x="4129297" y="2000169"/>
                </a:lnTo>
                <a:lnTo>
                  <a:pt x="4126383" y="2015409"/>
                </a:lnTo>
                <a:lnTo>
                  <a:pt x="4123377" y="2022894"/>
                </a:lnTo>
                <a:lnTo>
                  <a:pt x="4110247" y="2073284"/>
                </a:lnTo>
                <a:lnTo>
                  <a:pt x="4071126" y="2153081"/>
                </a:lnTo>
                <a:lnTo>
                  <a:pt x="4063050" y="2173206"/>
                </a:lnTo>
                <a:lnTo>
                  <a:pt x="4055846" y="2184249"/>
                </a:lnTo>
                <a:lnTo>
                  <a:pt x="4031804" y="2233287"/>
                </a:lnTo>
                <a:lnTo>
                  <a:pt x="3979940" y="2300622"/>
                </a:lnTo>
                <a:lnTo>
                  <a:pt x="3968584" y="2318032"/>
                </a:lnTo>
                <a:lnTo>
                  <a:pt x="3959205" y="2327542"/>
                </a:lnTo>
                <a:lnTo>
                  <a:pt x="3926290" y="2370274"/>
                </a:lnTo>
                <a:lnTo>
                  <a:pt x="3859492" y="2428640"/>
                </a:lnTo>
                <a:lnTo>
                  <a:pt x="3843450" y="2444905"/>
                </a:lnTo>
                <a:lnTo>
                  <a:pt x="1877828" y="4073293"/>
                </a:lnTo>
                <a:cubicBezTo>
                  <a:pt x="1831059" y="4112038"/>
                  <a:pt x="1781470" y="4145129"/>
                  <a:pt x="1729891" y="4172639"/>
                </a:cubicBezTo>
                <a:lnTo>
                  <a:pt x="1637177" y="4210843"/>
                </a:lnTo>
                <a:lnTo>
                  <a:pt x="1626423" y="4216295"/>
                </a:lnTo>
                <a:lnTo>
                  <a:pt x="1618951" y="4218352"/>
                </a:lnTo>
                <a:lnTo>
                  <a:pt x="1570022" y="4238515"/>
                </a:lnTo>
                <a:lnTo>
                  <a:pt x="1484629" y="4255341"/>
                </a:lnTo>
                <a:lnTo>
                  <a:pt x="1454619" y="4263605"/>
                </a:lnTo>
                <a:lnTo>
                  <a:pt x="1436420" y="4264841"/>
                </a:lnTo>
                <a:lnTo>
                  <a:pt x="1403197" y="4271387"/>
                </a:lnTo>
                <a:lnTo>
                  <a:pt x="1338055" y="4271516"/>
                </a:lnTo>
                <a:lnTo>
                  <a:pt x="1276828" y="4275672"/>
                </a:lnTo>
                <a:lnTo>
                  <a:pt x="1247063" y="4271699"/>
                </a:lnTo>
                <a:lnTo>
                  <a:pt x="1234400" y="4271723"/>
                </a:lnTo>
                <a:lnTo>
                  <a:pt x="1204743" y="4266048"/>
                </a:lnTo>
                <a:lnTo>
                  <a:pt x="1105437" y="4252788"/>
                </a:lnTo>
                <a:cubicBezTo>
                  <a:pt x="771777" y="4173992"/>
                  <a:pt x="500995" y="3902849"/>
                  <a:pt x="439977" y="3543588"/>
                </a:cubicBezTo>
                <a:lnTo>
                  <a:pt x="12562" y="1027116"/>
                </a:lnTo>
                <a:cubicBezTo>
                  <a:pt x="-38287" y="727735"/>
                  <a:pt x="68567" y="438016"/>
                  <a:pt x="272804" y="242966"/>
                </a:cubicBezTo>
                <a:cubicBezTo>
                  <a:pt x="364712" y="155194"/>
                  <a:pt x="476339" y="86591"/>
                  <a:pt x="602190" y="44903"/>
                </a:cubicBezTo>
                <a:lnTo>
                  <a:pt x="682714" y="24877"/>
                </a:lnTo>
                <a:lnTo>
                  <a:pt x="685094" y="24050"/>
                </a:lnTo>
                <a:lnTo>
                  <a:pt x="687316" y="23732"/>
                </a:lnTo>
                <a:lnTo>
                  <a:pt x="732577" y="12475"/>
                </a:lnTo>
                <a:lnTo>
                  <a:pt x="796427" y="8141"/>
                </a:lnTo>
                <a:close/>
              </a:path>
            </a:pathLst>
          </a:custGeom>
        </p:spPr>
        <p:txBody>
          <a:bodyPr wrap="square">
            <a:noAutofit/>
          </a:bodyPr>
          <a:lstStyle/>
          <a:p>
            <a:endParaRPr lang="ru-RU"/>
          </a:p>
        </p:txBody>
      </p:sp>
      <p:sp>
        <p:nvSpPr>
          <p:cNvPr id="7" name="Номер слайда 16">
            <a:extLst>
              <a:ext uri="{FF2B5EF4-FFF2-40B4-BE49-F238E27FC236}">
                <a16:creationId xmlns:a16="http://schemas.microsoft.com/office/drawing/2014/main" id="{38CB7A4E-1A77-9F45-BBA9-0AD25EE6D7F6}"/>
              </a:ext>
            </a:extLst>
          </p:cNvPr>
          <p:cNvSpPr>
            <a:spLocks noGrp="1"/>
          </p:cNvSpPr>
          <p:nvPr>
            <p:ph type="sldNum" sz="quarter" idx="13"/>
          </p:nvPr>
        </p:nvSpPr>
        <p:spPr>
          <a:xfrm>
            <a:off x="6873926" y="4767271"/>
            <a:ext cx="2057400" cy="273842"/>
          </a:xfrm>
        </p:spPr>
        <p:txBody>
          <a:bodyPr/>
          <a:lstStyle/>
          <a:p>
            <a:pPr defTabSz="546939"/>
            <a:fld id="{0D577C4B-7933-BA48-9DCD-A9BB91C6F6C8}" type="slidenum">
              <a:rPr lang="ru-RU" smtClean="0">
                <a:solidFill>
                  <a:srgbClr val="000000">
                    <a:tint val="75000"/>
                  </a:srgbClr>
                </a:solidFill>
              </a:rPr>
              <a:pPr defTabSz="546939"/>
              <a:t>‹#›</a:t>
            </a:fld>
            <a:endParaRPr lang="ru-RU">
              <a:solidFill>
                <a:srgbClr val="000000">
                  <a:tint val="75000"/>
                </a:srgbClr>
              </a:solidFill>
            </a:endParaRPr>
          </a:p>
        </p:txBody>
      </p:sp>
      <p:sp>
        <p:nvSpPr>
          <p:cNvPr id="13" name="Текст 18">
            <a:extLst>
              <a:ext uri="{FF2B5EF4-FFF2-40B4-BE49-F238E27FC236}">
                <a16:creationId xmlns:a16="http://schemas.microsoft.com/office/drawing/2014/main" id="{8B2D3A0C-C703-904B-907C-8672FC00BDA0}"/>
              </a:ext>
            </a:extLst>
          </p:cNvPr>
          <p:cNvSpPr>
            <a:spLocks noGrp="1"/>
          </p:cNvSpPr>
          <p:nvPr>
            <p:ph type="body" sz="quarter" idx="15"/>
          </p:nvPr>
        </p:nvSpPr>
        <p:spPr>
          <a:xfrm>
            <a:off x="4831574" y="1913304"/>
            <a:ext cx="3517413" cy="1316908"/>
          </a:xfrm>
        </p:spPr>
        <p:txBody>
          <a:bodyPr>
            <a:normAutofit/>
          </a:bodyPr>
          <a:lstStyle>
            <a:lvl1pPr marL="0" indent="0">
              <a:buNone/>
              <a:defRPr sz="1200" b="0" i="0">
                <a:latin typeface="Neris Thin" pitchFamily="2" charset="0"/>
              </a:defRPr>
            </a:lvl1pPr>
            <a:lvl2pPr>
              <a:defRPr>
                <a:latin typeface="Neris Light" pitchFamily="2" charset="0"/>
              </a:defRPr>
            </a:lvl2pPr>
            <a:lvl3pPr>
              <a:defRPr>
                <a:latin typeface="Neris Light" pitchFamily="2" charset="0"/>
              </a:defRPr>
            </a:lvl3pPr>
            <a:lvl4pPr>
              <a:defRPr>
                <a:latin typeface="Neris Light" pitchFamily="2" charset="0"/>
              </a:defRPr>
            </a:lvl4pPr>
            <a:lvl5pPr>
              <a:defRPr>
                <a:latin typeface="Neris Light" pitchFamily="2" charset="0"/>
              </a:defRPr>
            </a:lvl5pPr>
          </a:lstStyle>
          <a:p>
            <a:pPr lvl="0"/>
            <a:r>
              <a:rPr lang="ru-RU" dirty="0"/>
              <a:t>Образец текста</a:t>
            </a:r>
          </a:p>
        </p:txBody>
      </p:sp>
      <p:sp>
        <p:nvSpPr>
          <p:cNvPr id="15" name="Заголовок 21">
            <a:extLst>
              <a:ext uri="{FF2B5EF4-FFF2-40B4-BE49-F238E27FC236}">
                <a16:creationId xmlns:a16="http://schemas.microsoft.com/office/drawing/2014/main" id="{8A9598BB-38A0-6D42-8637-C2060CADFAEF}"/>
              </a:ext>
            </a:extLst>
          </p:cNvPr>
          <p:cNvSpPr>
            <a:spLocks noGrp="1"/>
          </p:cNvSpPr>
          <p:nvPr>
            <p:ph type="title" hasCustomPrompt="1"/>
          </p:nvPr>
        </p:nvSpPr>
        <p:spPr>
          <a:xfrm>
            <a:off x="4831574" y="780252"/>
            <a:ext cx="3517413" cy="994174"/>
          </a:xfrm>
        </p:spPr>
        <p:txBody>
          <a:bodyPr>
            <a:noAutofit/>
          </a:bodyPr>
          <a:lstStyle>
            <a:lvl1pPr>
              <a:defRPr sz="2100" b="1" i="0">
                <a:latin typeface="Neris Black" pitchFamily="2" charset="0"/>
              </a:defRPr>
            </a:lvl1pPr>
          </a:lstStyle>
          <a:p>
            <a:r>
              <a:rPr lang="en-US" dirty="0"/>
              <a:t>Rounded</a:t>
            </a:r>
            <a:br>
              <a:rPr lang="en-US" dirty="0"/>
            </a:br>
            <a:r>
              <a:rPr lang="en-US" dirty="0"/>
              <a:t>Triangle</a:t>
            </a:r>
            <a:br>
              <a:rPr lang="en-US" dirty="0"/>
            </a:br>
            <a:r>
              <a:rPr lang="en-US" dirty="0"/>
              <a:t>Template</a:t>
            </a:r>
            <a:endParaRPr lang="ru-RU" dirty="0"/>
          </a:p>
        </p:txBody>
      </p:sp>
    </p:spTree>
    <p:extLst>
      <p:ext uri="{BB962C8B-B14F-4D97-AF65-F5344CB8AC3E}">
        <p14:creationId xmlns:p14="http://schemas.microsoft.com/office/powerpoint/2010/main" val="25696367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BFAF1C5B-53FF-514F-A050-F70C2A74D607}"/>
              </a:ext>
            </a:extLst>
          </p:cNvPr>
          <p:cNvSpPr>
            <a:spLocks noGrp="1"/>
          </p:cNvSpPr>
          <p:nvPr>
            <p:ph type="pic" sz="quarter" idx="10"/>
          </p:nvPr>
        </p:nvSpPr>
        <p:spPr>
          <a:xfrm>
            <a:off x="4" y="0"/>
            <a:ext cx="3444764" cy="5143500"/>
          </a:xfrm>
          <a:custGeom>
            <a:avLst/>
            <a:gdLst>
              <a:gd name="connsiteX0" fmla="*/ 0 w 4593017"/>
              <a:gd name="connsiteY0" fmla="*/ 0 h 6858000"/>
              <a:gd name="connsiteX1" fmla="*/ 1711037 w 4593017"/>
              <a:gd name="connsiteY1" fmla="*/ 0 h 6858000"/>
              <a:gd name="connsiteX2" fmla="*/ 4206217 w 4593017"/>
              <a:gd name="connsiteY2" fmla="*/ 2495180 h 6858000"/>
              <a:gd name="connsiteX3" fmla="*/ 4206217 w 4593017"/>
              <a:gd name="connsiteY3" fmla="*/ 4362820 h 6858000"/>
              <a:gd name="connsiteX4" fmla="*/ 1711037 w 4593017"/>
              <a:gd name="connsiteY4" fmla="*/ 6858000 h 6858000"/>
              <a:gd name="connsiteX5" fmla="*/ 0 w 459301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3017" h="6858000">
                <a:moveTo>
                  <a:pt x="0" y="0"/>
                </a:moveTo>
                <a:lnTo>
                  <a:pt x="1711037" y="0"/>
                </a:lnTo>
                <a:lnTo>
                  <a:pt x="4206217" y="2495180"/>
                </a:lnTo>
                <a:cubicBezTo>
                  <a:pt x="4721951" y="3010915"/>
                  <a:pt x="4721951" y="3847085"/>
                  <a:pt x="4206217" y="4362820"/>
                </a:cubicBezTo>
                <a:lnTo>
                  <a:pt x="1711037" y="6858000"/>
                </a:lnTo>
                <a:lnTo>
                  <a:pt x="0" y="6858000"/>
                </a:lnTo>
                <a:close/>
              </a:path>
            </a:pathLst>
          </a:custGeom>
        </p:spPr>
        <p:txBody>
          <a:bodyPr wrap="square">
            <a:noAutofit/>
          </a:bodyPr>
          <a:lstStyle/>
          <a:p>
            <a:endParaRPr lang="ru-RU"/>
          </a:p>
        </p:txBody>
      </p:sp>
      <p:sp>
        <p:nvSpPr>
          <p:cNvPr id="10" name="Текст 18">
            <a:extLst>
              <a:ext uri="{FF2B5EF4-FFF2-40B4-BE49-F238E27FC236}">
                <a16:creationId xmlns:a16="http://schemas.microsoft.com/office/drawing/2014/main" id="{CFD37DE6-7C07-7642-A6B8-22FA6E780CE2}"/>
              </a:ext>
            </a:extLst>
          </p:cNvPr>
          <p:cNvSpPr>
            <a:spLocks noGrp="1"/>
          </p:cNvSpPr>
          <p:nvPr>
            <p:ph type="body" sz="quarter" idx="14"/>
          </p:nvPr>
        </p:nvSpPr>
        <p:spPr>
          <a:xfrm>
            <a:off x="4681110" y="2417771"/>
            <a:ext cx="3626986" cy="1866898"/>
          </a:xfrm>
        </p:spPr>
        <p:txBody>
          <a:bodyPr>
            <a:normAutofit/>
          </a:bodyPr>
          <a:lstStyle>
            <a:lvl1pPr marL="0" indent="0">
              <a:buNone/>
              <a:defRPr sz="1200" b="0" i="0">
                <a:latin typeface="Neris Thin" pitchFamily="2" charset="0"/>
              </a:defRPr>
            </a:lvl1pPr>
            <a:lvl2pPr>
              <a:defRPr>
                <a:latin typeface="Neris Light" pitchFamily="2" charset="0"/>
              </a:defRPr>
            </a:lvl2pPr>
            <a:lvl3pPr>
              <a:defRPr>
                <a:latin typeface="Neris Light" pitchFamily="2" charset="0"/>
              </a:defRPr>
            </a:lvl3pPr>
            <a:lvl4pPr>
              <a:defRPr>
                <a:latin typeface="Neris Light" pitchFamily="2" charset="0"/>
              </a:defRPr>
            </a:lvl4pPr>
            <a:lvl5pPr>
              <a:defRPr>
                <a:latin typeface="Neris Light" pitchFamily="2" charset="0"/>
              </a:defRPr>
            </a:lvl5pPr>
          </a:lstStyle>
          <a:p>
            <a:pPr lvl="0"/>
            <a:r>
              <a:rPr lang="ru-RU" dirty="0"/>
              <a:t>Образец текста</a:t>
            </a:r>
          </a:p>
        </p:txBody>
      </p:sp>
      <p:sp>
        <p:nvSpPr>
          <p:cNvPr id="11" name="Заголовок 21">
            <a:extLst>
              <a:ext uri="{FF2B5EF4-FFF2-40B4-BE49-F238E27FC236}">
                <a16:creationId xmlns:a16="http://schemas.microsoft.com/office/drawing/2014/main" id="{14CDB0CB-F819-A54D-929D-5FD17D969EA3}"/>
              </a:ext>
            </a:extLst>
          </p:cNvPr>
          <p:cNvSpPr>
            <a:spLocks noGrp="1"/>
          </p:cNvSpPr>
          <p:nvPr>
            <p:ph type="title" hasCustomPrompt="1"/>
          </p:nvPr>
        </p:nvSpPr>
        <p:spPr>
          <a:xfrm>
            <a:off x="4681110" y="1090212"/>
            <a:ext cx="3626986" cy="994174"/>
          </a:xfrm>
        </p:spPr>
        <p:txBody>
          <a:bodyPr>
            <a:noAutofit/>
          </a:bodyPr>
          <a:lstStyle>
            <a:lvl1pPr>
              <a:defRPr sz="2100" b="1" i="0">
                <a:latin typeface="Neris Black" pitchFamily="2" charset="0"/>
              </a:defRPr>
            </a:lvl1pPr>
          </a:lstStyle>
          <a:p>
            <a:r>
              <a:rPr lang="en-US" dirty="0"/>
              <a:t>Rounded</a:t>
            </a:r>
            <a:br>
              <a:rPr lang="en-US" dirty="0"/>
            </a:br>
            <a:r>
              <a:rPr lang="en-US" dirty="0"/>
              <a:t>Triangle</a:t>
            </a:r>
            <a:br>
              <a:rPr lang="en-US" dirty="0"/>
            </a:br>
            <a:r>
              <a:rPr lang="en-US" dirty="0"/>
              <a:t>Template</a:t>
            </a:r>
            <a:endParaRPr lang="ru-RU" dirty="0"/>
          </a:p>
        </p:txBody>
      </p:sp>
      <p:sp>
        <p:nvSpPr>
          <p:cNvPr id="12" name="Номер слайда 16">
            <a:extLst>
              <a:ext uri="{FF2B5EF4-FFF2-40B4-BE49-F238E27FC236}">
                <a16:creationId xmlns:a16="http://schemas.microsoft.com/office/drawing/2014/main" id="{D2766DF3-4539-2343-BFB5-C74A86F75A51}"/>
              </a:ext>
            </a:extLst>
          </p:cNvPr>
          <p:cNvSpPr>
            <a:spLocks noGrp="1"/>
          </p:cNvSpPr>
          <p:nvPr>
            <p:ph type="sldNum" sz="quarter" idx="13"/>
          </p:nvPr>
        </p:nvSpPr>
        <p:spPr>
          <a:xfrm>
            <a:off x="6873926" y="4767271"/>
            <a:ext cx="2057400" cy="273842"/>
          </a:xfrm>
        </p:spPr>
        <p:txBody>
          <a:bodyPr/>
          <a:lstStyle/>
          <a:p>
            <a:pPr defTabSz="546939"/>
            <a:fld id="{0D577C4B-7933-BA48-9DCD-A9BB91C6F6C8}" type="slidenum">
              <a:rPr lang="ru-RU" smtClean="0">
                <a:solidFill>
                  <a:srgbClr val="000000">
                    <a:tint val="75000"/>
                  </a:srgbClr>
                </a:solidFill>
              </a:rPr>
              <a:pPr defTabSz="546939"/>
              <a:t>‹#›</a:t>
            </a:fld>
            <a:endParaRPr lang="ru-RU">
              <a:solidFill>
                <a:srgbClr val="000000">
                  <a:tint val="75000"/>
                </a:srgbClr>
              </a:solidFill>
            </a:endParaRPr>
          </a:p>
        </p:txBody>
      </p:sp>
    </p:spTree>
    <p:extLst>
      <p:ext uri="{BB962C8B-B14F-4D97-AF65-F5344CB8AC3E}">
        <p14:creationId xmlns:p14="http://schemas.microsoft.com/office/powerpoint/2010/main" val="5979666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Пользовательский макет">
    <p:spTree>
      <p:nvGrpSpPr>
        <p:cNvPr id="1" name=""/>
        <p:cNvGrpSpPr/>
        <p:nvPr/>
      </p:nvGrpSpPr>
      <p:grpSpPr>
        <a:xfrm>
          <a:off x="0" y="0"/>
          <a:ext cx="0" cy="0"/>
          <a:chOff x="0" y="0"/>
          <a:chExt cx="0" cy="0"/>
        </a:xfrm>
      </p:grpSpPr>
      <p:sp>
        <p:nvSpPr>
          <p:cNvPr id="10" name="Рисунок 9">
            <a:extLst>
              <a:ext uri="{FF2B5EF4-FFF2-40B4-BE49-F238E27FC236}">
                <a16:creationId xmlns:a16="http://schemas.microsoft.com/office/drawing/2014/main" id="{403F8FF1-08E8-DC45-B301-B655340C7164}"/>
              </a:ext>
            </a:extLst>
          </p:cNvPr>
          <p:cNvSpPr>
            <a:spLocks noGrp="1"/>
          </p:cNvSpPr>
          <p:nvPr>
            <p:ph type="pic" sz="quarter" idx="11"/>
          </p:nvPr>
        </p:nvSpPr>
        <p:spPr>
          <a:xfrm>
            <a:off x="2057057" y="2714923"/>
            <a:ext cx="2646453" cy="2646450"/>
          </a:xfrm>
          <a:custGeom>
            <a:avLst/>
            <a:gdLst>
              <a:gd name="connsiteX0" fmla="*/ 1764302 w 3528603"/>
              <a:gd name="connsiteY0" fmla="*/ 0 h 3528602"/>
              <a:gd name="connsiteX1" fmla="*/ 2090175 w 3528603"/>
              <a:gd name="connsiteY1" fmla="*/ 134981 h 3528602"/>
              <a:gd name="connsiteX2" fmla="*/ 3393623 w 3528603"/>
              <a:gd name="connsiteY2" fmla="*/ 1438429 h 3528602"/>
              <a:gd name="connsiteX3" fmla="*/ 3393623 w 3528603"/>
              <a:gd name="connsiteY3" fmla="*/ 2090174 h 3528602"/>
              <a:gd name="connsiteX4" fmla="*/ 2090175 w 3528603"/>
              <a:gd name="connsiteY4" fmla="*/ 3393622 h 3528602"/>
              <a:gd name="connsiteX5" fmla="*/ 1438430 w 3528603"/>
              <a:gd name="connsiteY5" fmla="*/ 3393622 h 3528602"/>
              <a:gd name="connsiteX6" fmla="*/ 134982 w 3528603"/>
              <a:gd name="connsiteY6" fmla="*/ 2090174 h 3528602"/>
              <a:gd name="connsiteX7" fmla="*/ 134982 w 3528603"/>
              <a:gd name="connsiteY7" fmla="*/ 1438429 h 3528602"/>
              <a:gd name="connsiteX8" fmla="*/ 1438430 w 3528603"/>
              <a:gd name="connsiteY8" fmla="*/ 134981 h 3528602"/>
              <a:gd name="connsiteX9" fmla="*/ 1764302 w 3528603"/>
              <a:gd name="connsiteY9" fmla="*/ 0 h 352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8603" h="3528602">
                <a:moveTo>
                  <a:pt x="1764302" y="0"/>
                </a:moveTo>
                <a:cubicBezTo>
                  <a:pt x="1882245" y="0"/>
                  <a:pt x="2000187" y="44994"/>
                  <a:pt x="2090175" y="134981"/>
                </a:cubicBezTo>
                <a:lnTo>
                  <a:pt x="3393623" y="1438429"/>
                </a:lnTo>
                <a:cubicBezTo>
                  <a:pt x="3573597" y="1618403"/>
                  <a:pt x="3573597" y="1910199"/>
                  <a:pt x="3393623" y="2090174"/>
                </a:cubicBezTo>
                <a:lnTo>
                  <a:pt x="2090175" y="3393622"/>
                </a:lnTo>
                <a:cubicBezTo>
                  <a:pt x="1910200" y="3573596"/>
                  <a:pt x="1618404" y="3573596"/>
                  <a:pt x="1438430" y="3393622"/>
                </a:cubicBezTo>
                <a:lnTo>
                  <a:pt x="134982" y="2090174"/>
                </a:lnTo>
                <a:cubicBezTo>
                  <a:pt x="-44993" y="1910199"/>
                  <a:pt x="-44993" y="1618403"/>
                  <a:pt x="134982" y="1438429"/>
                </a:cubicBezTo>
                <a:lnTo>
                  <a:pt x="1438430" y="134981"/>
                </a:lnTo>
                <a:cubicBezTo>
                  <a:pt x="1528417" y="44994"/>
                  <a:pt x="1646360" y="0"/>
                  <a:pt x="1764302" y="0"/>
                </a:cubicBezTo>
                <a:close/>
              </a:path>
            </a:pathLst>
          </a:custGeom>
        </p:spPr>
        <p:txBody>
          <a:bodyPr wrap="square">
            <a:noAutofit/>
          </a:bodyPr>
          <a:lstStyle/>
          <a:p>
            <a:endParaRPr lang="ru-RU"/>
          </a:p>
        </p:txBody>
      </p:sp>
      <p:sp>
        <p:nvSpPr>
          <p:cNvPr id="7" name="Рисунок 6">
            <a:extLst>
              <a:ext uri="{FF2B5EF4-FFF2-40B4-BE49-F238E27FC236}">
                <a16:creationId xmlns:a16="http://schemas.microsoft.com/office/drawing/2014/main" id="{84DC51EC-9C07-6945-A3D9-A7A5A423DAE6}"/>
              </a:ext>
            </a:extLst>
          </p:cNvPr>
          <p:cNvSpPr>
            <a:spLocks noGrp="1"/>
          </p:cNvSpPr>
          <p:nvPr>
            <p:ph type="pic" sz="quarter" idx="10"/>
          </p:nvPr>
        </p:nvSpPr>
        <p:spPr>
          <a:xfrm>
            <a:off x="2057057" y="-217873"/>
            <a:ext cx="2646453" cy="2646450"/>
          </a:xfrm>
          <a:custGeom>
            <a:avLst/>
            <a:gdLst>
              <a:gd name="connsiteX0" fmla="*/ 1764302 w 3528603"/>
              <a:gd name="connsiteY0" fmla="*/ 0 h 3528602"/>
              <a:gd name="connsiteX1" fmla="*/ 2090175 w 3528603"/>
              <a:gd name="connsiteY1" fmla="*/ 134981 h 3528602"/>
              <a:gd name="connsiteX2" fmla="*/ 3393623 w 3528603"/>
              <a:gd name="connsiteY2" fmla="*/ 1438429 h 3528602"/>
              <a:gd name="connsiteX3" fmla="*/ 3393623 w 3528603"/>
              <a:gd name="connsiteY3" fmla="*/ 2090173 h 3528602"/>
              <a:gd name="connsiteX4" fmla="*/ 2090175 w 3528603"/>
              <a:gd name="connsiteY4" fmla="*/ 3393622 h 3528602"/>
              <a:gd name="connsiteX5" fmla="*/ 1438430 w 3528603"/>
              <a:gd name="connsiteY5" fmla="*/ 3393622 h 3528602"/>
              <a:gd name="connsiteX6" fmla="*/ 134982 w 3528603"/>
              <a:gd name="connsiteY6" fmla="*/ 2090173 h 3528602"/>
              <a:gd name="connsiteX7" fmla="*/ 134982 w 3528603"/>
              <a:gd name="connsiteY7" fmla="*/ 1438429 h 3528602"/>
              <a:gd name="connsiteX8" fmla="*/ 1438430 w 3528603"/>
              <a:gd name="connsiteY8" fmla="*/ 134981 h 3528602"/>
              <a:gd name="connsiteX9" fmla="*/ 1764302 w 3528603"/>
              <a:gd name="connsiteY9" fmla="*/ 0 h 352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8603" h="3528602">
                <a:moveTo>
                  <a:pt x="1764302" y="0"/>
                </a:moveTo>
                <a:cubicBezTo>
                  <a:pt x="1882245" y="0"/>
                  <a:pt x="2000187" y="44994"/>
                  <a:pt x="2090175" y="134981"/>
                </a:cubicBezTo>
                <a:lnTo>
                  <a:pt x="3393623" y="1438429"/>
                </a:lnTo>
                <a:cubicBezTo>
                  <a:pt x="3573597" y="1618403"/>
                  <a:pt x="3573597" y="1910199"/>
                  <a:pt x="3393623" y="2090173"/>
                </a:cubicBezTo>
                <a:lnTo>
                  <a:pt x="2090175" y="3393622"/>
                </a:lnTo>
                <a:cubicBezTo>
                  <a:pt x="1910200" y="3573596"/>
                  <a:pt x="1618404" y="3573596"/>
                  <a:pt x="1438430" y="3393622"/>
                </a:cubicBezTo>
                <a:lnTo>
                  <a:pt x="134982" y="2090173"/>
                </a:lnTo>
                <a:cubicBezTo>
                  <a:pt x="-44993" y="1910199"/>
                  <a:pt x="-44993" y="1618403"/>
                  <a:pt x="134982" y="1438429"/>
                </a:cubicBezTo>
                <a:lnTo>
                  <a:pt x="1438430" y="134981"/>
                </a:lnTo>
                <a:cubicBezTo>
                  <a:pt x="1528417" y="44994"/>
                  <a:pt x="1646360" y="0"/>
                  <a:pt x="1764302" y="0"/>
                </a:cubicBezTo>
                <a:close/>
              </a:path>
            </a:pathLst>
          </a:custGeom>
        </p:spPr>
        <p:txBody>
          <a:bodyPr wrap="square">
            <a:noAutofit/>
          </a:bodyPr>
          <a:lstStyle/>
          <a:p>
            <a:endParaRPr lang="ru-RU"/>
          </a:p>
        </p:txBody>
      </p:sp>
    </p:spTree>
    <p:extLst>
      <p:ext uri="{BB962C8B-B14F-4D97-AF65-F5344CB8AC3E}">
        <p14:creationId xmlns:p14="http://schemas.microsoft.com/office/powerpoint/2010/main" val="640403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Пользовательский макет">
    <p:spTree>
      <p:nvGrpSpPr>
        <p:cNvPr id="1" name=""/>
        <p:cNvGrpSpPr/>
        <p:nvPr/>
      </p:nvGrpSpPr>
      <p:grpSpPr>
        <a:xfrm>
          <a:off x="0" y="0"/>
          <a:ext cx="0" cy="0"/>
          <a:chOff x="0" y="0"/>
          <a:chExt cx="0" cy="0"/>
        </a:xfrm>
      </p:grpSpPr>
      <p:sp>
        <p:nvSpPr>
          <p:cNvPr id="15" name="Рисунок 14">
            <a:extLst>
              <a:ext uri="{FF2B5EF4-FFF2-40B4-BE49-F238E27FC236}">
                <a16:creationId xmlns:a16="http://schemas.microsoft.com/office/drawing/2014/main" id="{0D3ECA9E-C976-F548-BA80-EC752B76CED4}"/>
              </a:ext>
            </a:extLst>
          </p:cNvPr>
          <p:cNvSpPr>
            <a:spLocks noGrp="1"/>
          </p:cNvSpPr>
          <p:nvPr>
            <p:ph type="pic" sz="quarter" idx="15"/>
          </p:nvPr>
        </p:nvSpPr>
        <p:spPr>
          <a:xfrm>
            <a:off x="6511225" y="955088"/>
            <a:ext cx="2057400" cy="3766090"/>
          </a:xfrm>
          <a:custGeom>
            <a:avLst/>
            <a:gdLst>
              <a:gd name="connsiteX0" fmla="*/ 302218 w 2743200"/>
              <a:gd name="connsiteY0" fmla="*/ 0 h 5021451"/>
              <a:gd name="connsiteX1" fmla="*/ 2440982 w 2743200"/>
              <a:gd name="connsiteY1" fmla="*/ 0 h 5021451"/>
              <a:gd name="connsiteX2" fmla="*/ 2743200 w 2743200"/>
              <a:gd name="connsiteY2" fmla="*/ 302218 h 5021451"/>
              <a:gd name="connsiteX3" fmla="*/ 2743200 w 2743200"/>
              <a:gd name="connsiteY3" fmla="*/ 4719233 h 5021451"/>
              <a:gd name="connsiteX4" fmla="*/ 2440982 w 2743200"/>
              <a:gd name="connsiteY4" fmla="*/ 5021451 h 5021451"/>
              <a:gd name="connsiteX5" fmla="*/ 302218 w 2743200"/>
              <a:gd name="connsiteY5" fmla="*/ 5021451 h 5021451"/>
              <a:gd name="connsiteX6" fmla="*/ 0 w 2743200"/>
              <a:gd name="connsiteY6" fmla="*/ 4719233 h 5021451"/>
              <a:gd name="connsiteX7" fmla="*/ 0 w 2743200"/>
              <a:gd name="connsiteY7" fmla="*/ 302218 h 5021451"/>
              <a:gd name="connsiteX8" fmla="*/ 302218 w 2743200"/>
              <a:gd name="connsiteY8" fmla="*/ 0 h 502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200" h="5021451">
                <a:moveTo>
                  <a:pt x="302218" y="0"/>
                </a:moveTo>
                <a:lnTo>
                  <a:pt x="2440982" y="0"/>
                </a:lnTo>
                <a:cubicBezTo>
                  <a:pt x="2607892" y="0"/>
                  <a:pt x="2743200" y="135308"/>
                  <a:pt x="2743200" y="302218"/>
                </a:cubicBezTo>
                <a:lnTo>
                  <a:pt x="2743200" y="4719233"/>
                </a:lnTo>
                <a:cubicBezTo>
                  <a:pt x="2743200" y="4886143"/>
                  <a:pt x="2607892" y="5021451"/>
                  <a:pt x="2440982" y="5021451"/>
                </a:cubicBezTo>
                <a:lnTo>
                  <a:pt x="302218" y="5021451"/>
                </a:lnTo>
                <a:cubicBezTo>
                  <a:pt x="135308" y="5021451"/>
                  <a:pt x="0" y="4886143"/>
                  <a:pt x="0" y="4719233"/>
                </a:cubicBezTo>
                <a:lnTo>
                  <a:pt x="0" y="302218"/>
                </a:lnTo>
                <a:cubicBezTo>
                  <a:pt x="0" y="135308"/>
                  <a:pt x="135308" y="0"/>
                  <a:pt x="302218" y="0"/>
                </a:cubicBezTo>
                <a:close/>
              </a:path>
            </a:pathLst>
          </a:custGeom>
        </p:spPr>
        <p:txBody>
          <a:bodyPr wrap="square">
            <a:noAutofit/>
          </a:bodyPr>
          <a:lstStyle/>
          <a:p>
            <a:endParaRPr lang="ru-RU"/>
          </a:p>
        </p:txBody>
      </p:sp>
      <p:sp>
        <p:nvSpPr>
          <p:cNvPr id="12" name="Рисунок 11">
            <a:extLst>
              <a:ext uri="{FF2B5EF4-FFF2-40B4-BE49-F238E27FC236}">
                <a16:creationId xmlns:a16="http://schemas.microsoft.com/office/drawing/2014/main" id="{62990864-2AE1-3F42-A8A7-FFEA77F2EBDC}"/>
              </a:ext>
            </a:extLst>
          </p:cNvPr>
          <p:cNvSpPr>
            <a:spLocks noGrp="1"/>
          </p:cNvSpPr>
          <p:nvPr>
            <p:ph type="pic" sz="quarter" idx="14"/>
          </p:nvPr>
        </p:nvSpPr>
        <p:spPr>
          <a:xfrm>
            <a:off x="4223289" y="375837"/>
            <a:ext cx="2057400" cy="3766090"/>
          </a:xfrm>
          <a:custGeom>
            <a:avLst/>
            <a:gdLst>
              <a:gd name="connsiteX0" fmla="*/ 302218 w 2743200"/>
              <a:gd name="connsiteY0" fmla="*/ 0 h 5021451"/>
              <a:gd name="connsiteX1" fmla="*/ 2440982 w 2743200"/>
              <a:gd name="connsiteY1" fmla="*/ 0 h 5021451"/>
              <a:gd name="connsiteX2" fmla="*/ 2743200 w 2743200"/>
              <a:gd name="connsiteY2" fmla="*/ 302218 h 5021451"/>
              <a:gd name="connsiteX3" fmla="*/ 2743200 w 2743200"/>
              <a:gd name="connsiteY3" fmla="*/ 4719233 h 5021451"/>
              <a:gd name="connsiteX4" fmla="*/ 2440982 w 2743200"/>
              <a:gd name="connsiteY4" fmla="*/ 5021451 h 5021451"/>
              <a:gd name="connsiteX5" fmla="*/ 302218 w 2743200"/>
              <a:gd name="connsiteY5" fmla="*/ 5021451 h 5021451"/>
              <a:gd name="connsiteX6" fmla="*/ 0 w 2743200"/>
              <a:gd name="connsiteY6" fmla="*/ 4719233 h 5021451"/>
              <a:gd name="connsiteX7" fmla="*/ 0 w 2743200"/>
              <a:gd name="connsiteY7" fmla="*/ 302218 h 5021451"/>
              <a:gd name="connsiteX8" fmla="*/ 302218 w 2743200"/>
              <a:gd name="connsiteY8" fmla="*/ 0 h 502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200" h="5021451">
                <a:moveTo>
                  <a:pt x="302218" y="0"/>
                </a:moveTo>
                <a:lnTo>
                  <a:pt x="2440982" y="0"/>
                </a:lnTo>
                <a:cubicBezTo>
                  <a:pt x="2607892" y="0"/>
                  <a:pt x="2743200" y="135308"/>
                  <a:pt x="2743200" y="302218"/>
                </a:cubicBezTo>
                <a:lnTo>
                  <a:pt x="2743200" y="4719233"/>
                </a:lnTo>
                <a:cubicBezTo>
                  <a:pt x="2743200" y="4886143"/>
                  <a:pt x="2607892" y="5021451"/>
                  <a:pt x="2440982" y="5021451"/>
                </a:cubicBezTo>
                <a:lnTo>
                  <a:pt x="302218" y="5021451"/>
                </a:lnTo>
                <a:cubicBezTo>
                  <a:pt x="135308" y="5021451"/>
                  <a:pt x="0" y="4886143"/>
                  <a:pt x="0" y="4719233"/>
                </a:cubicBezTo>
                <a:lnTo>
                  <a:pt x="0" y="302218"/>
                </a:lnTo>
                <a:cubicBezTo>
                  <a:pt x="0" y="135308"/>
                  <a:pt x="135308" y="0"/>
                  <a:pt x="302218" y="0"/>
                </a:cubicBezTo>
                <a:close/>
              </a:path>
            </a:pathLst>
          </a:custGeom>
        </p:spPr>
        <p:txBody>
          <a:bodyPr wrap="square">
            <a:noAutofit/>
          </a:bodyPr>
          <a:lstStyle/>
          <a:p>
            <a:endParaRPr lang="ru-RU"/>
          </a:p>
        </p:txBody>
      </p:sp>
      <p:sp>
        <p:nvSpPr>
          <p:cNvPr id="9" name="Номер слайда 16">
            <a:extLst>
              <a:ext uri="{FF2B5EF4-FFF2-40B4-BE49-F238E27FC236}">
                <a16:creationId xmlns:a16="http://schemas.microsoft.com/office/drawing/2014/main" id="{B223CE6F-86D1-FB46-81F2-2EC4C9592E20}"/>
              </a:ext>
            </a:extLst>
          </p:cNvPr>
          <p:cNvSpPr>
            <a:spLocks noGrp="1"/>
          </p:cNvSpPr>
          <p:nvPr userDrawn="1">
            <p:ph type="sldNum" sz="quarter" idx="13"/>
          </p:nvPr>
        </p:nvSpPr>
        <p:spPr>
          <a:xfrm>
            <a:off x="6873926" y="4767271"/>
            <a:ext cx="2057400" cy="273842"/>
          </a:xfrm>
        </p:spPr>
        <p:txBody>
          <a:bodyPr/>
          <a:lstStyle/>
          <a:p>
            <a:pPr defTabSz="546939"/>
            <a:fld id="{0D577C4B-7933-BA48-9DCD-A9BB91C6F6C8}" type="slidenum">
              <a:rPr lang="ru-RU" smtClean="0">
                <a:solidFill>
                  <a:srgbClr val="000000">
                    <a:tint val="75000"/>
                  </a:srgbClr>
                </a:solidFill>
              </a:rPr>
              <a:pPr defTabSz="546939"/>
              <a:t>‹#›</a:t>
            </a:fld>
            <a:endParaRPr lang="ru-RU">
              <a:solidFill>
                <a:srgbClr val="000000">
                  <a:tint val="75000"/>
                </a:srgbClr>
              </a:solidFill>
            </a:endParaRPr>
          </a:p>
        </p:txBody>
      </p:sp>
    </p:spTree>
    <p:extLst>
      <p:ext uri="{BB962C8B-B14F-4D97-AF65-F5344CB8AC3E}">
        <p14:creationId xmlns:p14="http://schemas.microsoft.com/office/powerpoint/2010/main" val="42137121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Пользовательский макет">
    <p:spTree>
      <p:nvGrpSpPr>
        <p:cNvPr id="1" name=""/>
        <p:cNvGrpSpPr/>
        <p:nvPr/>
      </p:nvGrpSpPr>
      <p:grpSpPr>
        <a:xfrm>
          <a:off x="0" y="0"/>
          <a:ext cx="0" cy="0"/>
          <a:chOff x="0" y="0"/>
          <a:chExt cx="0" cy="0"/>
        </a:xfrm>
      </p:grpSpPr>
      <p:sp>
        <p:nvSpPr>
          <p:cNvPr id="25" name="Рисунок 24">
            <a:extLst>
              <a:ext uri="{FF2B5EF4-FFF2-40B4-BE49-F238E27FC236}">
                <a16:creationId xmlns:a16="http://schemas.microsoft.com/office/drawing/2014/main" id="{07BCF686-B2D3-8947-9184-11E2188B1FA5}"/>
              </a:ext>
            </a:extLst>
          </p:cNvPr>
          <p:cNvSpPr>
            <a:spLocks noGrp="1"/>
          </p:cNvSpPr>
          <p:nvPr>
            <p:ph type="pic" sz="quarter" idx="18"/>
          </p:nvPr>
        </p:nvSpPr>
        <p:spPr>
          <a:xfrm>
            <a:off x="6446888" y="2440988"/>
            <a:ext cx="2194949" cy="2019943"/>
          </a:xfrm>
          <a:custGeom>
            <a:avLst/>
            <a:gdLst>
              <a:gd name="connsiteX0" fmla="*/ 1419145 w 2926598"/>
              <a:gd name="connsiteY0" fmla="*/ 1485 h 2693257"/>
              <a:gd name="connsiteX1" fmla="*/ 1676569 w 2926598"/>
              <a:gd name="connsiteY1" fmla="*/ 40511 h 2693257"/>
              <a:gd name="connsiteX2" fmla="*/ 1727231 w 2926598"/>
              <a:gd name="connsiteY2" fmla="*/ 64863 h 2693257"/>
              <a:gd name="connsiteX3" fmla="*/ 1728829 w 2926598"/>
              <a:gd name="connsiteY3" fmla="*/ 65461 h 2693257"/>
              <a:gd name="connsiteX4" fmla="*/ 1730126 w 2926598"/>
              <a:gd name="connsiteY4" fmla="*/ 66255 h 2693257"/>
              <a:gd name="connsiteX5" fmla="*/ 1758601 w 2926598"/>
              <a:gd name="connsiteY5" fmla="*/ 79943 h 2693257"/>
              <a:gd name="connsiteX6" fmla="*/ 1793783 w 2926598"/>
              <a:gd name="connsiteY6" fmla="*/ 105276 h 2693257"/>
              <a:gd name="connsiteX7" fmla="*/ 1827030 w 2926598"/>
              <a:gd name="connsiteY7" fmla="*/ 125657 h 2693257"/>
              <a:gd name="connsiteX8" fmla="*/ 1844441 w 2926598"/>
              <a:gd name="connsiteY8" fmla="*/ 141755 h 2693257"/>
              <a:gd name="connsiteX9" fmla="*/ 1856563 w 2926598"/>
              <a:gd name="connsiteY9" fmla="*/ 150482 h 2693257"/>
              <a:gd name="connsiteX10" fmla="*/ 1872344 w 2926598"/>
              <a:gd name="connsiteY10" fmla="*/ 167550 h 2693257"/>
              <a:gd name="connsiteX11" fmla="*/ 1913037 w 2926598"/>
              <a:gd name="connsiteY11" fmla="*/ 205175 h 2693257"/>
              <a:gd name="connsiteX12" fmla="*/ 1933847 w 2926598"/>
              <a:gd name="connsiteY12" fmla="*/ 234075 h 2693257"/>
              <a:gd name="connsiteX13" fmla="*/ 1936081 w 2926598"/>
              <a:gd name="connsiteY13" fmla="*/ 236489 h 2693257"/>
              <a:gd name="connsiteX14" fmla="*/ 1938908 w 2926598"/>
              <a:gd name="connsiteY14" fmla="*/ 241102 h 2693257"/>
              <a:gd name="connsiteX15" fmla="*/ 1983577 w 2926598"/>
              <a:gd name="connsiteY15" fmla="*/ 303136 h 2693257"/>
              <a:gd name="connsiteX16" fmla="*/ 2848138 w 2926598"/>
              <a:gd name="connsiteY16" fmla="*/ 1800600 h 2693257"/>
              <a:gd name="connsiteX17" fmla="*/ 2867232 w 2926598"/>
              <a:gd name="connsiteY17" fmla="*/ 1842999 h 2693257"/>
              <a:gd name="connsiteX18" fmla="*/ 2879350 w 2926598"/>
              <a:gd name="connsiteY18" fmla="*/ 1865323 h 2693257"/>
              <a:gd name="connsiteX19" fmla="*/ 2883928 w 2926598"/>
              <a:gd name="connsiteY19" fmla="*/ 1880074 h 2693257"/>
              <a:gd name="connsiteX20" fmla="*/ 2897707 w 2926598"/>
              <a:gd name="connsiteY20" fmla="*/ 1910670 h 2693257"/>
              <a:gd name="connsiteX21" fmla="*/ 2909235 w 2926598"/>
              <a:gd name="connsiteY21" fmla="*/ 1961599 h 2693257"/>
              <a:gd name="connsiteX22" fmla="*/ 2914075 w 2926598"/>
              <a:gd name="connsiteY22" fmla="*/ 1977192 h 2693257"/>
              <a:gd name="connsiteX23" fmla="*/ 2915127 w 2926598"/>
              <a:gd name="connsiteY23" fmla="*/ 1987629 h 2693257"/>
              <a:gd name="connsiteX24" fmla="*/ 2923566 w 2926598"/>
              <a:gd name="connsiteY24" fmla="*/ 2024913 h 2693257"/>
              <a:gd name="connsiteX25" fmla="*/ 2925221 w 2926598"/>
              <a:gd name="connsiteY25" fmla="*/ 2087758 h 2693257"/>
              <a:gd name="connsiteX26" fmla="*/ 2926184 w 2926598"/>
              <a:gd name="connsiteY26" fmla="*/ 2097299 h 2693257"/>
              <a:gd name="connsiteX27" fmla="*/ 2925619 w 2926598"/>
              <a:gd name="connsiteY27" fmla="*/ 2102888 h 2693257"/>
              <a:gd name="connsiteX28" fmla="*/ 2926598 w 2926598"/>
              <a:gd name="connsiteY28" fmla="*/ 2140057 h 2693257"/>
              <a:gd name="connsiteX29" fmla="*/ 2914762 w 2926598"/>
              <a:gd name="connsiteY29" fmla="*/ 2210595 h 2693257"/>
              <a:gd name="connsiteX30" fmla="*/ 2914075 w 2926598"/>
              <a:gd name="connsiteY30" fmla="*/ 2217405 h 2693257"/>
              <a:gd name="connsiteX31" fmla="*/ 2913082 w 2926598"/>
              <a:gd name="connsiteY31" fmla="*/ 2220603 h 2693257"/>
              <a:gd name="connsiteX32" fmla="*/ 2907675 w 2926598"/>
              <a:gd name="connsiteY32" fmla="*/ 2252825 h 2693257"/>
              <a:gd name="connsiteX33" fmla="*/ 2880424 w 2926598"/>
              <a:gd name="connsiteY33" fmla="*/ 2325811 h 2693257"/>
              <a:gd name="connsiteX34" fmla="*/ 2879350 w 2926598"/>
              <a:gd name="connsiteY34" fmla="*/ 2329273 h 2693257"/>
              <a:gd name="connsiteX35" fmla="*/ 2878652 w 2926598"/>
              <a:gd name="connsiteY35" fmla="*/ 2330560 h 2693257"/>
              <a:gd name="connsiteX36" fmla="*/ 2867678 w 2926598"/>
              <a:gd name="connsiteY36" fmla="*/ 2359948 h 2693257"/>
              <a:gd name="connsiteX37" fmla="*/ 2807481 w 2926598"/>
              <a:gd name="connsiteY37" fmla="*/ 2458150 h 2693257"/>
              <a:gd name="connsiteX38" fmla="*/ 2752751 w 2926598"/>
              <a:gd name="connsiteY38" fmla="*/ 2517345 h 2693257"/>
              <a:gd name="connsiteX39" fmla="*/ 2751631 w 2926598"/>
              <a:gd name="connsiteY39" fmla="*/ 2518705 h 2693257"/>
              <a:gd name="connsiteX40" fmla="*/ 2751061 w 2926598"/>
              <a:gd name="connsiteY40" fmla="*/ 2519175 h 2693257"/>
              <a:gd name="connsiteX41" fmla="*/ 2727963 w 2926598"/>
              <a:gd name="connsiteY41" fmla="*/ 2544157 h 2693257"/>
              <a:gd name="connsiteX42" fmla="*/ 2671537 w 2926598"/>
              <a:gd name="connsiteY42" fmla="*/ 2584787 h 2693257"/>
              <a:gd name="connsiteX43" fmla="*/ 2663431 w 2926598"/>
              <a:gd name="connsiteY43" fmla="*/ 2591478 h 2693257"/>
              <a:gd name="connsiteX44" fmla="*/ 2658628 w 2926598"/>
              <a:gd name="connsiteY44" fmla="*/ 2594084 h 2693257"/>
              <a:gd name="connsiteX45" fmla="*/ 2630002 w 2926598"/>
              <a:gd name="connsiteY45" fmla="*/ 2614696 h 2693257"/>
              <a:gd name="connsiteX46" fmla="*/ 2575109 w 2926598"/>
              <a:gd name="connsiteY46" fmla="*/ 2639416 h 2693257"/>
              <a:gd name="connsiteX47" fmla="*/ 2562198 w 2926598"/>
              <a:gd name="connsiteY47" fmla="*/ 2646425 h 2693257"/>
              <a:gd name="connsiteX48" fmla="*/ 2553668 w 2926598"/>
              <a:gd name="connsiteY48" fmla="*/ 2649072 h 2693257"/>
              <a:gd name="connsiteX49" fmla="*/ 2519933 w 2926598"/>
              <a:gd name="connsiteY49" fmla="*/ 2664263 h 2693257"/>
              <a:gd name="connsiteX50" fmla="*/ 2463779 w 2926598"/>
              <a:gd name="connsiteY50" fmla="*/ 2676976 h 2693257"/>
              <a:gd name="connsiteX51" fmla="*/ 2450330 w 2926598"/>
              <a:gd name="connsiteY51" fmla="*/ 2681150 h 2693257"/>
              <a:gd name="connsiteX52" fmla="*/ 2441327 w 2926598"/>
              <a:gd name="connsiteY52" fmla="*/ 2682058 h 2693257"/>
              <a:gd name="connsiteX53" fmla="*/ 2405689 w 2926598"/>
              <a:gd name="connsiteY53" fmla="*/ 2690125 h 2693257"/>
              <a:gd name="connsiteX54" fmla="*/ 2345620 w 2926598"/>
              <a:gd name="connsiteY54" fmla="*/ 2691705 h 2693257"/>
              <a:gd name="connsiteX55" fmla="*/ 2330223 w 2926598"/>
              <a:gd name="connsiteY55" fmla="*/ 2693257 h 2693257"/>
              <a:gd name="connsiteX56" fmla="*/ 601099 w 2926598"/>
              <a:gd name="connsiteY56" fmla="*/ 2693257 h 2693257"/>
              <a:gd name="connsiteX57" fmla="*/ 480992 w 2926598"/>
              <a:gd name="connsiteY57" fmla="*/ 2681149 h 2693257"/>
              <a:gd name="connsiteX58" fmla="*/ 416116 w 2926598"/>
              <a:gd name="connsiteY58" fmla="*/ 2661011 h 2693257"/>
              <a:gd name="connsiteX59" fmla="*/ 408150 w 2926598"/>
              <a:gd name="connsiteY59" fmla="*/ 2659208 h 2693257"/>
              <a:gd name="connsiteX60" fmla="*/ 403364 w 2926598"/>
              <a:gd name="connsiteY60" fmla="*/ 2657052 h 2693257"/>
              <a:gd name="connsiteX61" fmla="*/ 369125 w 2926598"/>
              <a:gd name="connsiteY61" fmla="*/ 2646425 h 2693257"/>
              <a:gd name="connsiteX62" fmla="*/ 317307 w 2926598"/>
              <a:gd name="connsiteY62" fmla="*/ 2618299 h 2693257"/>
              <a:gd name="connsiteX63" fmla="*/ 298081 w 2926598"/>
              <a:gd name="connsiteY63" fmla="*/ 2609640 h 2693257"/>
              <a:gd name="connsiteX64" fmla="*/ 288053 w 2926598"/>
              <a:gd name="connsiteY64" fmla="*/ 2602420 h 2693257"/>
              <a:gd name="connsiteX65" fmla="*/ 267893 w 2926598"/>
              <a:gd name="connsiteY65" fmla="*/ 2591478 h 2693257"/>
              <a:gd name="connsiteX66" fmla="*/ 233854 w 2926598"/>
              <a:gd name="connsiteY66" fmla="*/ 2563393 h 2693257"/>
              <a:gd name="connsiteX67" fmla="*/ 200119 w 2926598"/>
              <a:gd name="connsiteY67" fmla="*/ 2539100 h 2693257"/>
              <a:gd name="connsiteX68" fmla="*/ 186309 w 2926598"/>
              <a:gd name="connsiteY68" fmla="*/ 2524165 h 2693257"/>
              <a:gd name="connsiteX69" fmla="*/ 179692 w 2926598"/>
              <a:gd name="connsiteY69" fmla="*/ 2518705 h 2693257"/>
              <a:gd name="connsiteX70" fmla="*/ 166674 w 2926598"/>
              <a:gd name="connsiteY70" fmla="*/ 2502928 h 2693257"/>
              <a:gd name="connsiteX71" fmla="*/ 120600 w 2926598"/>
              <a:gd name="connsiteY71" fmla="*/ 2453094 h 2693257"/>
              <a:gd name="connsiteX72" fmla="*/ 79944 w 2926598"/>
              <a:gd name="connsiteY72" fmla="*/ 1795543 h 2693257"/>
              <a:gd name="connsiteX73" fmla="*/ 944505 w 2926598"/>
              <a:gd name="connsiteY73" fmla="*/ 298079 h 2693257"/>
              <a:gd name="connsiteX74" fmla="*/ 1419145 w 2926598"/>
              <a:gd name="connsiteY74" fmla="*/ 1485 h 2693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926598" h="2693257">
                <a:moveTo>
                  <a:pt x="1419145" y="1485"/>
                </a:moveTo>
                <a:cubicBezTo>
                  <a:pt x="1505022" y="-4584"/>
                  <a:pt x="1592901" y="7870"/>
                  <a:pt x="1676569" y="40511"/>
                </a:cubicBezTo>
                <a:lnTo>
                  <a:pt x="1727231" y="64863"/>
                </a:lnTo>
                <a:lnTo>
                  <a:pt x="1728829" y="65461"/>
                </a:lnTo>
                <a:lnTo>
                  <a:pt x="1730126" y="66255"/>
                </a:lnTo>
                <a:lnTo>
                  <a:pt x="1758601" y="79943"/>
                </a:lnTo>
                <a:lnTo>
                  <a:pt x="1793783" y="105276"/>
                </a:lnTo>
                <a:lnTo>
                  <a:pt x="1827030" y="125657"/>
                </a:lnTo>
                <a:lnTo>
                  <a:pt x="1844441" y="141755"/>
                </a:lnTo>
                <a:lnTo>
                  <a:pt x="1856563" y="150482"/>
                </a:lnTo>
                <a:lnTo>
                  <a:pt x="1872344" y="167550"/>
                </a:lnTo>
                <a:lnTo>
                  <a:pt x="1913037" y="205175"/>
                </a:lnTo>
                <a:lnTo>
                  <a:pt x="1933847" y="234075"/>
                </a:lnTo>
                <a:lnTo>
                  <a:pt x="1936081" y="236489"/>
                </a:lnTo>
                <a:lnTo>
                  <a:pt x="1938908" y="241102"/>
                </a:lnTo>
                <a:lnTo>
                  <a:pt x="1983577" y="303136"/>
                </a:lnTo>
                <a:lnTo>
                  <a:pt x="2848138" y="1800600"/>
                </a:lnTo>
                <a:lnTo>
                  <a:pt x="2867232" y="1842999"/>
                </a:lnTo>
                <a:lnTo>
                  <a:pt x="2879350" y="1865323"/>
                </a:lnTo>
                <a:lnTo>
                  <a:pt x="2883928" y="1880074"/>
                </a:lnTo>
                <a:lnTo>
                  <a:pt x="2897707" y="1910670"/>
                </a:lnTo>
                <a:lnTo>
                  <a:pt x="2909235" y="1961599"/>
                </a:lnTo>
                <a:lnTo>
                  <a:pt x="2914075" y="1977192"/>
                </a:lnTo>
                <a:lnTo>
                  <a:pt x="2915127" y="1987629"/>
                </a:lnTo>
                <a:lnTo>
                  <a:pt x="2923566" y="2024913"/>
                </a:lnTo>
                <a:lnTo>
                  <a:pt x="2925221" y="2087758"/>
                </a:lnTo>
                <a:lnTo>
                  <a:pt x="2926184" y="2097299"/>
                </a:lnTo>
                <a:lnTo>
                  <a:pt x="2925619" y="2102888"/>
                </a:lnTo>
                <a:lnTo>
                  <a:pt x="2926598" y="2140057"/>
                </a:lnTo>
                <a:lnTo>
                  <a:pt x="2914762" y="2210595"/>
                </a:lnTo>
                <a:lnTo>
                  <a:pt x="2914075" y="2217405"/>
                </a:lnTo>
                <a:lnTo>
                  <a:pt x="2913082" y="2220603"/>
                </a:lnTo>
                <a:lnTo>
                  <a:pt x="2907675" y="2252825"/>
                </a:lnTo>
                <a:lnTo>
                  <a:pt x="2880424" y="2325811"/>
                </a:lnTo>
                <a:lnTo>
                  <a:pt x="2879350" y="2329273"/>
                </a:lnTo>
                <a:lnTo>
                  <a:pt x="2878652" y="2330560"/>
                </a:lnTo>
                <a:lnTo>
                  <a:pt x="2867678" y="2359948"/>
                </a:lnTo>
                <a:cubicBezTo>
                  <a:pt x="2850930" y="2394352"/>
                  <a:pt x="2830816" y="2427267"/>
                  <a:pt x="2807481" y="2458150"/>
                </a:cubicBezTo>
                <a:lnTo>
                  <a:pt x="2752751" y="2517345"/>
                </a:lnTo>
                <a:lnTo>
                  <a:pt x="2751631" y="2518705"/>
                </a:lnTo>
                <a:lnTo>
                  <a:pt x="2751061" y="2519175"/>
                </a:lnTo>
                <a:lnTo>
                  <a:pt x="2727963" y="2544157"/>
                </a:lnTo>
                <a:lnTo>
                  <a:pt x="2671537" y="2584787"/>
                </a:lnTo>
                <a:lnTo>
                  <a:pt x="2663431" y="2591478"/>
                </a:lnTo>
                <a:lnTo>
                  <a:pt x="2658628" y="2594084"/>
                </a:lnTo>
                <a:lnTo>
                  <a:pt x="2630002" y="2614696"/>
                </a:lnTo>
                <a:lnTo>
                  <a:pt x="2575109" y="2639416"/>
                </a:lnTo>
                <a:lnTo>
                  <a:pt x="2562198" y="2646425"/>
                </a:lnTo>
                <a:lnTo>
                  <a:pt x="2553668" y="2649072"/>
                </a:lnTo>
                <a:lnTo>
                  <a:pt x="2519933" y="2664263"/>
                </a:lnTo>
                <a:lnTo>
                  <a:pt x="2463779" y="2676976"/>
                </a:lnTo>
                <a:lnTo>
                  <a:pt x="2450330" y="2681150"/>
                </a:lnTo>
                <a:lnTo>
                  <a:pt x="2441327" y="2682058"/>
                </a:lnTo>
                <a:lnTo>
                  <a:pt x="2405689" y="2690125"/>
                </a:lnTo>
                <a:lnTo>
                  <a:pt x="2345620" y="2691705"/>
                </a:lnTo>
                <a:lnTo>
                  <a:pt x="2330223" y="2693257"/>
                </a:lnTo>
                <a:lnTo>
                  <a:pt x="601099" y="2693257"/>
                </a:lnTo>
                <a:cubicBezTo>
                  <a:pt x="559958" y="2693257"/>
                  <a:pt x="519788" y="2689089"/>
                  <a:pt x="480992" y="2681149"/>
                </a:cubicBezTo>
                <a:lnTo>
                  <a:pt x="416116" y="2661011"/>
                </a:lnTo>
                <a:lnTo>
                  <a:pt x="408150" y="2659208"/>
                </a:lnTo>
                <a:lnTo>
                  <a:pt x="403364" y="2657052"/>
                </a:lnTo>
                <a:lnTo>
                  <a:pt x="369125" y="2646425"/>
                </a:lnTo>
                <a:lnTo>
                  <a:pt x="317307" y="2618299"/>
                </a:lnTo>
                <a:lnTo>
                  <a:pt x="298081" y="2609640"/>
                </a:lnTo>
                <a:lnTo>
                  <a:pt x="288053" y="2602420"/>
                </a:lnTo>
                <a:lnTo>
                  <a:pt x="267893" y="2591478"/>
                </a:lnTo>
                <a:lnTo>
                  <a:pt x="233854" y="2563393"/>
                </a:lnTo>
                <a:lnTo>
                  <a:pt x="200119" y="2539100"/>
                </a:lnTo>
                <a:lnTo>
                  <a:pt x="186309" y="2524165"/>
                </a:lnTo>
                <a:lnTo>
                  <a:pt x="179692" y="2518705"/>
                </a:lnTo>
                <a:lnTo>
                  <a:pt x="166674" y="2502928"/>
                </a:lnTo>
                <a:lnTo>
                  <a:pt x="120600" y="2453094"/>
                </a:lnTo>
                <a:cubicBezTo>
                  <a:pt x="-19406" y="2267793"/>
                  <a:pt x="-43484" y="2009326"/>
                  <a:pt x="79944" y="1795543"/>
                </a:cubicBezTo>
                <a:lnTo>
                  <a:pt x="944505" y="298079"/>
                </a:lnTo>
                <a:cubicBezTo>
                  <a:pt x="1047361" y="119928"/>
                  <a:pt x="1228309" y="14971"/>
                  <a:pt x="1419145" y="1485"/>
                </a:cubicBezTo>
                <a:close/>
              </a:path>
            </a:pathLst>
          </a:custGeom>
          <a:effectLst>
            <a:outerShdw dist="50800" dir="600000" sx="101000" sy="101000" algn="t" rotWithShape="0">
              <a:schemeClr val="accent1"/>
            </a:outerShdw>
          </a:effectLst>
        </p:spPr>
        <p:txBody>
          <a:bodyPr wrap="square">
            <a:noAutofit/>
          </a:bodyPr>
          <a:lstStyle/>
          <a:p>
            <a:endParaRPr lang="ru-RU"/>
          </a:p>
        </p:txBody>
      </p:sp>
      <p:sp>
        <p:nvSpPr>
          <p:cNvPr id="22" name="Рисунок 21">
            <a:extLst>
              <a:ext uri="{FF2B5EF4-FFF2-40B4-BE49-F238E27FC236}">
                <a16:creationId xmlns:a16="http://schemas.microsoft.com/office/drawing/2014/main" id="{3A1054EF-C75F-E746-BDAE-10DA09078466}"/>
              </a:ext>
            </a:extLst>
          </p:cNvPr>
          <p:cNvSpPr>
            <a:spLocks noGrp="1"/>
          </p:cNvSpPr>
          <p:nvPr>
            <p:ph type="pic" sz="quarter" idx="17"/>
          </p:nvPr>
        </p:nvSpPr>
        <p:spPr>
          <a:xfrm>
            <a:off x="4436938" y="2440988"/>
            <a:ext cx="2194946" cy="2019943"/>
          </a:xfrm>
          <a:custGeom>
            <a:avLst/>
            <a:gdLst>
              <a:gd name="connsiteX0" fmla="*/ 596375 w 2926595"/>
              <a:gd name="connsiteY0" fmla="*/ 0 h 2693256"/>
              <a:gd name="connsiteX1" fmla="*/ 2325497 w 2926595"/>
              <a:gd name="connsiteY1" fmla="*/ 0 h 2693256"/>
              <a:gd name="connsiteX2" fmla="*/ 2445604 w 2926595"/>
              <a:gd name="connsiteY2" fmla="*/ 12108 h 2693256"/>
              <a:gd name="connsiteX3" fmla="*/ 2510480 w 2926595"/>
              <a:gd name="connsiteY3" fmla="*/ 32246 h 2693256"/>
              <a:gd name="connsiteX4" fmla="*/ 2518446 w 2926595"/>
              <a:gd name="connsiteY4" fmla="*/ 34050 h 2693256"/>
              <a:gd name="connsiteX5" fmla="*/ 2523233 w 2926595"/>
              <a:gd name="connsiteY5" fmla="*/ 36205 h 2693256"/>
              <a:gd name="connsiteX6" fmla="*/ 2557471 w 2926595"/>
              <a:gd name="connsiteY6" fmla="*/ 46832 h 2693256"/>
              <a:gd name="connsiteX7" fmla="*/ 2609289 w 2926595"/>
              <a:gd name="connsiteY7" fmla="*/ 74959 h 2693256"/>
              <a:gd name="connsiteX8" fmla="*/ 2628516 w 2926595"/>
              <a:gd name="connsiteY8" fmla="*/ 83617 h 2693256"/>
              <a:gd name="connsiteX9" fmla="*/ 2638543 w 2926595"/>
              <a:gd name="connsiteY9" fmla="*/ 90837 h 2693256"/>
              <a:gd name="connsiteX10" fmla="*/ 2658703 w 2926595"/>
              <a:gd name="connsiteY10" fmla="*/ 101779 h 2693256"/>
              <a:gd name="connsiteX11" fmla="*/ 2692742 w 2926595"/>
              <a:gd name="connsiteY11" fmla="*/ 129865 h 2693256"/>
              <a:gd name="connsiteX12" fmla="*/ 2726477 w 2926595"/>
              <a:gd name="connsiteY12" fmla="*/ 154157 h 2693256"/>
              <a:gd name="connsiteX13" fmla="*/ 2740287 w 2926595"/>
              <a:gd name="connsiteY13" fmla="*/ 169092 h 2693256"/>
              <a:gd name="connsiteX14" fmla="*/ 2746904 w 2926595"/>
              <a:gd name="connsiteY14" fmla="*/ 174553 h 2693256"/>
              <a:gd name="connsiteX15" fmla="*/ 2759922 w 2926595"/>
              <a:gd name="connsiteY15" fmla="*/ 190329 h 2693256"/>
              <a:gd name="connsiteX16" fmla="*/ 2805996 w 2926595"/>
              <a:gd name="connsiteY16" fmla="*/ 240163 h 2693256"/>
              <a:gd name="connsiteX17" fmla="*/ 2846652 w 2926595"/>
              <a:gd name="connsiteY17" fmla="*/ 897714 h 2693256"/>
              <a:gd name="connsiteX18" fmla="*/ 1982092 w 2926595"/>
              <a:gd name="connsiteY18" fmla="*/ 2395178 h 2693256"/>
              <a:gd name="connsiteX19" fmla="*/ 1507452 w 2926595"/>
              <a:gd name="connsiteY19" fmla="*/ 2691773 h 2693256"/>
              <a:gd name="connsiteX20" fmla="*/ 1250028 w 2926595"/>
              <a:gd name="connsiteY20" fmla="*/ 2652746 h 2693256"/>
              <a:gd name="connsiteX21" fmla="*/ 1199367 w 2926595"/>
              <a:gd name="connsiteY21" fmla="*/ 2628394 h 2693256"/>
              <a:gd name="connsiteX22" fmla="*/ 1197768 w 2926595"/>
              <a:gd name="connsiteY22" fmla="*/ 2627797 h 2693256"/>
              <a:gd name="connsiteX23" fmla="*/ 1196472 w 2926595"/>
              <a:gd name="connsiteY23" fmla="*/ 2627002 h 2693256"/>
              <a:gd name="connsiteX24" fmla="*/ 1167996 w 2926595"/>
              <a:gd name="connsiteY24" fmla="*/ 2613314 h 2693256"/>
              <a:gd name="connsiteX25" fmla="*/ 1132815 w 2926595"/>
              <a:gd name="connsiteY25" fmla="*/ 2587982 h 2693256"/>
              <a:gd name="connsiteX26" fmla="*/ 1099568 w 2926595"/>
              <a:gd name="connsiteY26" fmla="*/ 2567600 h 2693256"/>
              <a:gd name="connsiteX27" fmla="*/ 1082156 w 2926595"/>
              <a:gd name="connsiteY27" fmla="*/ 2551503 h 2693256"/>
              <a:gd name="connsiteX28" fmla="*/ 1070034 w 2926595"/>
              <a:gd name="connsiteY28" fmla="*/ 2542776 h 2693256"/>
              <a:gd name="connsiteX29" fmla="*/ 1054254 w 2926595"/>
              <a:gd name="connsiteY29" fmla="*/ 2525707 h 2693256"/>
              <a:gd name="connsiteX30" fmla="*/ 1013560 w 2926595"/>
              <a:gd name="connsiteY30" fmla="*/ 2488083 h 2693256"/>
              <a:gd name="connsiteX31" fmla="*/ 992750 w 2926595"/>
              <a:gd name="connsiteY31" fmla="*/ 2459183 h 2693256"/>
              <a:gd name="connsiteX32" fmla="*/ 990517 w 2926595"/>
              <a:gd name="connsiteY32" fmla="*/ 2456768 h 2693256"/>
              <a:gd name="connsiteX33" fmla="*/ 987689 w 2926595"/>
              <a:gd name="connsiteY33" fmla="*/ 2452155 h 2693256"/>
              <a:gd name="connsiteX34" fmla="*/ 943020 w 2926595"/>
              <a:gd name="connsiteY34" fmla="*/ 2390121 h 2693256"/>
              <a:gd name="connsiteX35" fmla="*/ 78460 w 2926595"/>
              <a:gd name="connsiteY35" fmla="*/ 892657 h 2693256"/>
              <a:gd name="connsiteX36" fmla="*/ 59366 w 2926595"/>
              <a:gd name="connsiteY36" fmla="*/ 850259 h 2693256"/>
              <a:gd name="connsiteX37" fmla="*/ 47248 w 2926595"/>
              <a:gd name="connsiteY37" fmla="*/ 827934 h 2693256"/>
              <a:gd name="connsiteX38" fmla="*/ 42670 w 2926595"/>
              <a:gd name="connsiteY38" fmla="*/ 813184 h 2693256"/>
              <a:gd name="connsiteX39" fmla="*/ 28891 w 2926595"/>
              <a:gd name="connsiteY39" fmla="*/ 782588 h 2693256"/>
              <a:gd name="connsiteX40" fmla="*/ 17363 w 2926595"/>
              <a:gd name="connsiteY40" fmla="*/ 731658 h 2693256"/>
              <a:gd name="connsiteX41" fmla="*/ 12524 w 2926595"/>
              <a:gd name="connsiteY41" fmla="*/ 716066 h 2693256"/>
              <a:gd name="connsiteX42" fmla="*/ 11471 w 2926595"/>
              <a:gd name="connsiteY42" fmla="*/ 705629 h 2693256"/>
              <a:gd name="connsiteX43" fmla="*/ 3032 w 2926595"/>
              <a:gd name="connsiteY43" fmla="*/ 668345 h 2693256"/>
              <a:gd name="connsiteX44" fmla="*/ 1377 w 2926595"/>
              <a:gd name="connsiteY44" fmla="*/ 605499 h 2693256"/>
              <a:gd name="connsiteX45" fmla="*/ 414 w 2926595"/>
              <a:gd name="connsiteY45" fmla="*/ 595958 h 2693256"/>
              <a:gd name="connsiteX46" fmla="*/ 979 w 2926595"/>
              <a:gd name="connsiteY46" fmla="*/ 590369 h 2693256"/>
              <a:gd name="connsiteX47" fmla="*/ 0 w 2926595"/>
              <a:gd name="connsiteY47" fmla="*/ 553201 h 2693256"/>
              <a:gd name="connsiteX48" fmla="*/ 11836 w 2926595"/>
              <a:gd name="connsiteY48" fmla="*/ 482662 h 2693256"/>
              <a:gd name="connsiteX49" fmla="*/ 12524 w 2926595"/>
              <a:gd name="connsiteY49" fmla="*/ 475853 h 2693256"/>
              <a:gd name="connsiteX50" fmla="*/ 13516 w 2926595"/>
              <a:gd name="connsiteY50" fmla="*/ 472654 h 2693256"/>
              <a:gd name="connsiteX51" fmla="*/ 18923 w 2926595"/>
              <a:gd name="connsiteY51" fmla="*/ 440432 h 2693256"/>
              <a:gd name="connsiteX52" fmla="*/ 46174 w 2926595"/>
              <a:gd name="connsiteY52" fmla="*/ 367447 h 2693256"/>
              <a:gd name="connsiteX53" fmla="*/ 47248 w 2926595"/>
              <a:gd name="connsiteY53" fmla="*/ 363984 h 2693256"/>
              <a:gd name="connsiteX54" fmla="*/ 47946 w 2926595"/>
              <a:gd name="connsiteY54" fmla="*/ 362697 h 2693256"/>
              <a:gd name="connsiteX55" fmla="*/ 58920 w 2926595"/>
              <a:gd name="connsiteY55" fmla="*/ 333309 h 2693256"/>
              <a:gd name="connsiteX56" fmla="*/ 119117 w 2926595"/>
              <a:gd name="connsiteY56" fmla="*/ 235107 h 2693256"/>
              <a:gd name="connsiteX57" fmla="*/ 173846 w 2926595"/>
              <a:gd name="connsiteY57" fmla="*/ 175912 h 2693256"/>
              <a:gd name="connsiteX58" fmla="*/ 174967 w 2926595"/>
              <a:gd name="connsiteY58" fmla="*/ 174553 h 2693256"/>
              <a:gd name="connsiteX59" fmla="*/ 175538 w 2926595"/>
              <a:gd name="connsiteY59" fmla="*/ 174082 h 2693256"/>
              <a:gd name="connsiteX60" fmla="*/ 198634 w 2926595"/>
              <a:gd name="connsiteY60" fmla="*/ 149100 h 2693256"/>
              <a:gd name="connsiteX61" fmla="*/ 255061 w 2926595"/>
              <a:gd name="connsiteY61" fmla="*/ 108470 h 2693256"/>
              <a:gd name="connsiteX62" fmla="*/ 263167 w 2926595"/>
              <a:gd name="connsiteY62" fmla="*/ 101779 h 2693256"/>
              <a:gd name="connsiteX63" fmla="*/ 267970 w 2926595"/>
              <a:gd name="connsiteY63" fmla="*/ 99173 h 2693256"/>
              <a:gd name="connsiteX64" fmla="*/ 296596 w 2926595"/>
              <a:gd name="connsiteY64" fmla="*/ 78561 h 2693256"/>
              <a:gd name="connsiteX65" fmla="*/ 351489 w 2926595"/>
              <a:gd name="connsiteY65" fmla="*/ 53841 h 2693256"/>
              <a:gd name="connsiteX66" fmla="*/ 364400 w 2926595"/>
              <a:gd name="connsiteY66" fmla="*/ 46832 h 2693256"/>
              <a:gd name="connsiteX67" fmla="*/ 372930 w 2926595"/>
              <a:gd name="connsiteY67" fmla="*/ 44185 h 2693256"/>
              <a:gd name="connsiteX68" fmla="*/ 406664 w 2926595"/>
              <a:gd name="connsiteY68" fmla="*/ 28994 h 2693256"/>
              <a:gd name="connsiteX69" fmla="*/ 462819 w 2926595"/>
              <a:gd name="connsiteY69" fmla="*/ 16281 h 2693256"/>
              <a:gd name="connsiteX70" fmla="*/ 476268 w 2926595"/>
              <a:gd name="connsiteY70" fmla="*/ 12107 h 2693256"/>
              <a:gd name="connsiteX71" fmla="*/ 485270 w 2926595"/>
              <a:gd name="connsiteY71" fmla="*/ 11199 h 2693256"/>
              <a:gd name="connsiteX72" fmla="*/ 520908 w 2926595"/>
              <a:gd name="connsiteY72" fmla="*/ 3132 h 2693256"/>
              <a:gd name="connsiteX73" fmla="*/ 580978 w 2926595"/>
              <a:gd name="connsiteY73" fmla="*/ 1552 h 269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926595" h="2693256">
                <a:moveTo>
                  <a:pt x="596375" y="0"/>
                </a:moveTo>
                <a:lnTo>
                  <a:pt x="2325497" y="0"/>
                </a:lnTo>
                <a:cubicBezTo>
                  <a:pt x="2366639" y="0"/>
                  <a:pt x="2406808" y="4168"/>
                  <a:pt x="2445604" y="12108"/>
                </a:cubicBezTo>
                <a:lnTo>
                  <a:pt x="2510480" y="32246"/>
                </a:lnTo>
                <a:lnTo>
                  <a:pt x="2518446" y="34050"/>
                </a:lnTo>
                <a:lnTo>
                  <a:pt x="2523233" y="36205"/>
                </a:lnTo>
                <a:lnTo>
                  <a:pt x="2557471" y="46832"/>
                </a:lnTo>
                <a:lnTo>
                  <a:pt x="2609289" y="74959"/>
                </a:lnTo>
                <a:lnTo>
                  <a:pt x="2628516" y="83617"/>
                </a:lnTo>
                <a:lnTo>
                  <a:pt x="2638543" y="90837"/>
                </a:lnTo>
                <a:lnTo>
                  <a:pt x="2658703" y="101779"/>
                </a:lnTo>
                <a:lnTo>
                  <a:pt x="2692742" y="129865"/>
                </a:lnTo>
                <a:lnTo>
                  <a:pt x="2726477" y="154157"/>
                </a:lnTo>
                <a:lnTo>
                  <a:pt x="2740287" y="169092"/>
                </a:lnTo>
                <a:lnTo>
                  <a:pt x="2746904" y="174553"/>
                </a:lnTo>
                <a:lnTo>
                  <a:pt x="2759922" y="190329"/>
                </a:lnTo>
                <a:lnTo>
                  <a:pt x="2805996" y="240163"/>
                </a:lnTo>
                <a:cubicBezTo>
                  <a:pt x="2946002" y="425464"/>
                  <a:pt x="2970080" y="683931"/>
                  <a:pt x="2846652" y="897714"/>
                </a:cubicBezTo>
                <a:lnTo>
                  <a:pt x="1982092" y="2395178"/>
                </a:lnTo>
                <a:cubicBezTo>
                  <a:pt x="1879236" y="2573329"/>
                  <a:pt x="1698288" y="2678287"/>
                  <a:pt x="1507452" y="2691773"/>
                </a:cubicBezTo>
                <a:cubicBezTo>
                  <a:pt x="1421575" y="2697841"/>
                  <a:pt x="1333696" y="2685388"/>
                  <a:pt x="1250028" y="2652746"/>
                </a:cubicBezTo>
                <a:lnTo>
                  <a:pt x="1199367" y="2628394"/>
                </a:lnTo>
                <a:lnTo>
                  <a:pt x="1197768" y="2627797"/>
                </a:lnTo>
                <a:lnTo>
                  <a:pt x="1196472" y="2627002"/>
                </a:lnTo>
                <a:lnTo>
                  <a:pt x="1167996" y="2613314"/>
                </a:lnTo>
                <a:lnTo>
                  <a:pt x="1132815" y="2587982"/>
                </a:lnTo>
                <a:lnTo>
                  <a:pt x="1099568" y="2567600"/>
                </a:lnTo>
                <a:lnTo>
                  <a:pt x="1082156" y="2551503"/>
                </a:lnTo>
                <a:lnTo>
                  <a:pt x="1070034" y="2542776"/>
                </a:lnTo>
                <a:lnTo>
                  <a:pt x="1054254" y="2525707"/>
                </a:lnTo>
                <a:lnTo>
                  <a:pt x="1013560" y="2488083"/>
                </a:lnTo>
                <a:lnTo>
                  <a:pt x="992750" y="2459183"/>
                </a:lnTo>
                <a:lnTo>
                  <a:pt x="990517" y="2456768"/>
                </a:lnTo>
                <a:lnTo>
                  <a:pt x="987689" y="2452155"/>
                </a:lnTo>
                <a:lnTo>
                  <a:pt x="943020" y="2390121"/>
                </a:lnTo>
                <a:lnTo>
                  <a:pt x="78460" y="892657"/>
                </a:lnTo>
                <a:lnTo>
                  <a:pt x="59366" y="850259"/>
                </a:lnTo>
                <a:lnTo>
                  <a:pt x="47248" y="827934"/>
                </a:lnTo>
                <a:lnTo>
                  <a:pt x="42670" y="813184"/>
                </a:lnTo>
                <a:lnTo>
                  <a:pt x="28891" y="782588"/>
                </a:lnTo>
                <a:lnTo>
                  <a:pt x="17363" y="731658"/>
                </a:lnTo>
                <a:lnTo>
                  <a:pt x="12524" y="716066"/>
                </a:lnTo>
                <a:lnTo>
                  <a:pt x="11471" y="705629"/>
                </a:lnTo>
                <a:lnTo>
                  <a:pt x="3032" y="668345"/>
                </a:lnTo>
                <a:lnTo>
                  <a:pt x="1377" y="605499"/>
                </a:lnTo>
                <a:lnTo>
                  <a:pt x="414" y="595958"/>
                </a:lnTo>
                <a:lnTo>
                  <a:pt x="979" y="590369"/>
                </a:lnTo>
                <a:lnTo>
                  <a:pt x="0" y="553201"/>
                </a:lnTo>
                <a:lnTo>
                  <a:pt x="11836" y="482662"/>
                </a:lnTo>
                <a:lnTo>
                  <a:pt x="12524" y="475853"/>
                </a:lnTo>
                <a:lnTo>
                  <a:pt x="13516" y="472654"/>
                </a:lnTo>
                <a:lnTo>
                  <a:pt x="18923" y="440432"/>
                </a:lnTo>
                <a:lnTo>
                  <a:pt x="46174" y="367447"/>
                </a:lnTo>
                <a:lnTo>
                  <a:pt x="47248" y="363984"/>
                </a:lnTo>
                <a:lnTo>
                  <a:pt x="47946" y="362697"/>
                </a:lnTo>
                <a:lnTo>
                  <a:pt x="58920" y="333309"/>
                </a:lnTo>
                <a:cubicBezTo>
                  <a:pt x="75668" y="298906"/>
                  <a:pt x="95782" y="265990"/>
                  <a:pt x="119117" y="235107"/>
                </a:cubicBezTo>
                <a:lnTo>
                  <a:pt x="173846" y="175912"/>
                </a:lnTo>
                <a:lnTo>
                  <a:pt x="174967" y="174553"/>
                </a:lnTo>
                <a:lnTo>
                  <a:pt x="175538" y="174082"/>
                </a:lnTo>
                <a:lnTo>
                  <a:pt x="198634" y="149100"/>
                </a:lnTo>
                <a:lnTo>
                  <a:pt x="255061" y="108470"/>
                </a:lnTo>
                <a:lnTo>
                  <a:pt x="263167" y="101779"/>
                </a:lnTo>
                <a:lnTo>
                  <a:pt x="267970" y="99173"/>
                </a:lnTo>
                <a:lnTo>
                  <a:pt x="296596" y="78561"/>
                </a:lnTo>
                <a:lnTo>
                  <a:pt x="351489" y="53841"/>
                </a:lnTo>
                <a:lnTo>
                  <a:pt x="364400" y="46832"/>
                </a:lnTo>
                <a:lnTo>
                  <a:pt x="372930" y="44185"/>
                </a:lnTo>
                <a:lnTo>
                  <a:pt x="406664" y="28994"/>
                </a:lnTo>
                <a:lnTo>
                  <a:pt x="462819" y="16281"/>
                </a:lnTo>
                <a:lnTo>
                  <a:pt x="476268" y="12107"/>
                </a:lnTo>
                <a:lnTo>
                  <a:pt x="485270" y="11199"/>
                </a:lnTo>
                <a:lnTo>
                  <a:pt x="520908" y="3132"/>
                </a:lnTo>
                <a:lnTo>
                  <a:pt x="580978" y="1552"/>
                </a:lnTo>
                <a:close/>
              </a:path>
            </a:pathLst>
          </a:custGeom>
          <a:effectLst>
            <a:outerShdw dist="50800" dir="600000" sx="101000" sy="101000" algn="t" rotWithShape="0">
              <a:schemeClr val="accent1"/>
            </a:outerShdw>
          </a:effectLst>
        </p:spPr>
        <p:txBody>
          <a:bodyPr wrap="square">
            <a:noAutofit/>
          </a:bodyPr>
          <a:lstStyle/>
          <a:p>
            <a:endParaRPr lang="ru-RU"/>
          </a:p>
        </p:txBody>
      </p:sp>
      <p:sp>
        <p:nvSpPr>
          <p:cNvPr id="19" name="Рисунок 18">
            <a:extLst>
              <a:ext uri="{FF2B5EF4-FFF2-40B4-BE49-F238E27FC236}">
                <a16:creationId xmlns:a16="http://schemas.microsoft.com/office/drawing/2014/main" id="{7A571AA0-2A7E-7B46-AECE-5725EEDA75F5}"/>
              </a:ext>
            </a:extLst>
          </p:cNvPr>
          <p:cNvSpPr>
            <a:spLocks noGrp="1"/>
          </p:cNvSpPr>
          <p:nvPr>
            <p:ph type="pic" sz="quarter" idx="16"/>
          </p:nvPr>
        </p:nvSpPr>
        <p:spPr>
          <a:xfrm>
            <a:off x="2469559" y="2440988"/>
            <a:ext cx="2194949" cy="2019943"/>
          </a:xfrm>
          <a:custGeom>
            <a:avLst/>
            <a:gdLst>
              <a:gd name="connsiteX0" fmla="*/ 1419145 w 2926598"/>
              <a:gd name="connsiteY0" fmla="*/ 1485 h 2693257"/>
              <a:gd name="connsiteX1" fmla="*/ 1676570 w 2926598"/>
              <a:gd name="connsiteY1" fmla="*/ 40511 h 2693257"/>
              <a:gd name="connsiteX2" fmla="*/ 1727231 w 2926598"/>
              <a:gd name="connsiteY2" fmla="*/ 64863 h 2693257"/>
              <a:gd name="connsiteX3" fmla="*/ 1728829 w 2926598"/>
              <a:gd name="connsiteY3" fmla="*/ 65461 h 2693257"/>
              <a:gd name="connsiteX4" fmla="*/ 1730126 w 2926598"/>
              <a:gd name="connsiteY4" fmla="*/ 66255 h 2693257"/>
              <a:gd name="connsiteX5" fmla="*/ 1758602 w 2926598"/>
              <a:gd name="connsiteY5" fmla="*/ 79943 h 2693257"/>
              <a:gd name="connsiteX6" fmla="*/ 1793783 w 2926598"/>
              <a:gd name="connsiteY6" fmla="*/ 105276 h 2693257"/>
              <a:gd name="connsiteX7" fmla="*/ 1827030 w 2926598"/>
              <a:gd name="connsiteY7" fmla="*/ 125657 h 2693257"/>
              <a:gd name="connsiteX8" fmla="*/ 1844442 w 2926598"/>
              <a:gd name="connsiteY8" fmla="*/ 141755 h 2693257"/>
              <a:gd name="connsiteX9" fmla="*/ 1856563 w 2926598"/>
              <a:gd name="connsiteY9" fmla="*/ 150482 h 2693257"/>
              <a:gd name="connsiteX10" fmla="*/ 1872344 w 2926598"/>
              <a:gd name="connsiteY10" fmla="*/ 167550 h 2693257"/>
              <a:gd name="connsiteX11" fmla="*/ 1913038 w 2926598"/>
              <a:gd name="connsiteY11" fmla="*/ 205175 h 2693257"/>
              <a:gd name="connsiteX12" fmla="*/ 1933848 w 2926598"/>
              <a:gd name="connsiteY12" fmla="*/ 234075 h 2693257"/>
              <a:gd name="connsiteX13" fmla="*/ 1936081 w 2926598"/>
              <a:gd name="connsiteY13" fmla="*/ 236489 h 2693257"/>
              <a:gd name="connsiteX14" fmla="*/ 1938908 w 2926598"/>
              <a:gd name="connsiteY14" fmla="*/ 241102 h 2693257"/>
              <a:gd name="connsiteX15" fmla="*/ 1983578 w 2926598"/>
              <a:gd name="connsiteY15" fmla="*/ 303136 h 2693257"/>
              <a:gd name="connsiteX16" fmla="*/ 2848138 w 2926598"/>
              <a:gd name="connsiteY16" fmla="*/ 1800600 h 2693257"/>
              <a:gd name="connsiteX17" fmla="*/ 2867232 w 2926598"/>
              <a:gd name="connsiteY17" fmla="*/ 1842999 h 2693257"/>
              <a:gd name="connsiteX18" fmla="*/ 2879350 w 2926598"/>
              <a:gd name="connsiteY18" fmla="*/ 1865323 h 2693257"/>
              <a:gd name="connsiteX19" fmla="*/ 2883928 w 2926598"/>
              <a:gd name="connsiteY19" fmla="*/ 1880074 h 2693257"/>
              <a:gd name="connsiteX20" fmla="*/ 2897707 w 2926598"/>
              <a:gd name="connsiteY20" fmla="*/ 1910670 h 2693257"/>
              <a:gd name="connsiteX21" fmla="*/ 2909235 w 2926598"/>
              <a:gd name="connsiteY21" fmla="*/ 1961599 h 2693257"/>
              <a:gd name="connsiteX22" fmla="*/ 2914075 w 2926598"/>
              <a:gd name="connsiteY22" fmla="*/ 1977192 h 2693257"/>
              <a:gd name="connsiteX23" fmla="*/ 2915127 w 2926598"/>
              <a:gd name="connsiteY23" fmla="*/ 1987629 h 2693257"/>
              <a:gd name="connsiteX24" fmla="*/ 2923566 w 2926598"/>
              <a:gd name="connsiteY24" fmla="*/ 2024913 h 2693257"/>
              <a:gd name="connsiteX25" fmla="*/ 2925221 w 2926598"/>
              <a:gd name="connsiteY25" fmla="*/ 2087758 h 2693257"/>
              <a:gd name="connsiteX26" fmla="*/ 2926184 w 2926598"/>
              <a:gd name="connsiteY26" fmla="*/ 2097299 h 2693257"/>
              <a:gd name="connsiteX27" fmla="*/ 2925619 w 2926598"/>
              <a:gd name="connsiteY27" fmla="*/ 2102888 h 2693257"/>
              <a:gd name="connsiteX28" fmla="*/ 2926598 w 2926598"/>
              <a:gd name="connsiteY28" fmla="*/ 2140057 h 2693257"/>
              <a:gd name="connsiteX29" fmla="*/ 2914762 w 2926598"/>
              <a:gd name="connsiteY29" fmla="*/ 2210595 h 2693257"/>
              <a:gd name="connsiteX30" fmla="*/ 2914075 w 2926598"/>
              <a:gd name="connsiteY30" fmla="*/ 2217405 h 2693257"/>
              <a:gd name="connsiteX31" fmla="*/ 2913082 w 2926598"/>
              <a:gd name="connsiteY31" fmla="*/ 2220603 h 2693257"/>
              <a:gd name="connsiteX32" fmla="*/ 2907676 w 2926598"/>
              <a:gd name="connsiteY32" fmla="*/ 2252825 h 2693257"/>
              <a:gd name="connsiteX33" fmla="*/ 2880424 w 2926598"/>
              <a:gd name="connsiteY33" fmla="*/ 2325811 h 2693257"/>
              <a:gd name="connsiteX34" fmla="*/ 2879350 w 2926598"/>
              <a:gd name="connsiteY34" fmla="*/ 2329273 h 2693257"/>
              <a:gd name="connsiteX35" fmla="*/ 2878652 w 2926598"/>
              <a:gd name="connsiteY35" fmla="*/ 2330560 h 2693257"/>
              <a:gd name="connsiteX36" fmla="*/ 2867678 w 2926598"/>
              <a:gd name="connsiteY36" fmla="*/ 2359948 h 2693257"/>
              <a:gd name="connsiteX37" fmla="*/ 2807481 w 2926598"/>
              <a:gd name="connsiteY37" fmla="*/ 2458150 h 2693257"/>
              <a:gd name="connsiteX38" fmla="*/ 2752752 w 2926598"/>
              <a:gd name="connsiteY38" fmla="*/ 2517345 h 2693257"/>
              <a:gd name="connsiteX39" fmla="*/ 2751631 w 2926598"/>
              <a:gd name="connsiteY39" fmla="*/ 2518705 h 2693257"/>
              <a:gd name="connsiteX40" fmla="*/ 2751061 w 2926598"/>
              <a:gd name="connsiteY40" fmla="*/ 2519175 h 2693257"/>
              <a:gd name="connsiteX41" fmla="*/ 2727964 w 2926598"/>
              <a:gd name="connsiteY41" fmla="*/ 2544157 h 2693257"/>
              <a:gd name="connsiteX42" fmla="*/ 2671537 w 2926598"/>
              <a:gd name="connsiteY42" fmla="*/ 2584787 h 2693257"/>
              <a:gd name="connsiteX43" fmla="*/ 2663431 w 2926598"/>
              <a:gd name="connsiteY43" fmla="*/ 2591478 h 2693257"/>
              <a:gd name="connsiteX44" fmla="*/ 2658628 w 2926598"/>
              <a:gd name="connsiteY44" fmla="*/ 2594084 h 2693257"/>
              <a:gd name="connsiteX45" fmla="*/ 2630002 w 2926598"/>
              <a:gd name="connsiteY45" fmla="*/ 2614696 h 2693257"/>
              <a:gd name="connsiteX46" fmla="*/ 2575109 w 2926598"/>
              <a:gd name="connsiteY46" fmla="*/ 2639416 h 2693257"/>
              <a:gd name="connsiteX47" fmla="*/ 2562198 w 2926598"/>
              <a:gd name="connsiteY47" fmla="*/ 2646425 h 2693257"/>
              <a:gd name="connsiteX48" fmla="*/ 2553668 w 2926598"/>
              <a:gd name="connsiteY48" fmla="*/ 2649072 h 2693257"/>
              <a:gd name="connsiteX49" fmla="*/ 2519934 w 2926598"/>
              <a:gd name="connsiteY49" fmla="*/ 2664263 h 2693257"/>
              <a:gd name="connsiteX50" fmla="*/ 2463779 w 2926598"/>
              <a:gd name="connsiteY50" fmla="*/ 2676976 h 2693257"/>
              <a:gd name="connsiteX51" fmla="*/ 2450330 w 2926598"/>
              <a:gd name="connsiteY51" fmla="*/ 2681150 h 2693257"/>
              <a:gd name="connsiteX52" fmla="*/ 2441328 w 2926598"/>
              <a:gd name="connsiteY52" fmla="*/ 2682058 h 2693257"/>
              <a:gd name="connsiteX53" fmla="*/ 2405690 w 2926598"/>
              <a:gd name="connsiteY53" fmla="*/ 2690125 h 2693257"/>
              <a:gd name="connsiteX54" fmla="*/ 2345620 w 2926598"/>
              <a:gd name="connsiteY54" fmla="*/ 2691705 h 2693257"/>
              <a:gd name="connsiteX55" fmla="*/ 2330223 w 2926598"/>
              <a:gd name="connsiteY55" fmla="*/ 2693257 h 2693257"/>
              <a:gd name="connsiteX56" fmla="*/ 601100 w 2926598"/>
              <a:gd name="connsiteY56" fmla="*/ 2693257 h 2693257"/>
              <a:gd name="connsiteX57" fmla="*/ 480992 w 2926598"/>
              <a:gd name="connsiteY57" fmla="*/ 2681149 h 2693257"/>
              <a:gd name="connsiteX58" fmla="*/ 416116 w 2926598"/>
              <a:gd name="connsiteY58" fmla="*/ 2661011 h 2693257"/>
              <a:gd name="connsiteX59" fmla="*/ 408150 w 2926598"/>
              <a:gd name="connsiteY59" fmla="*/ 2659208 h 2693257"/>
              <a:gd name="connsiteX60" fmla="*/ 403364 w 2926598"/>
              <a:gd name="connsiteY60" fmla="*/ 2657052 h 2693257"/>
              <a:gd name="connsiteX61" fmla="*/ 369125 w 2926598"/>
              <a:gd name="connsiteY61" fmla="*/ 2646425 h 2693257"/>
              <a:gd name="connsiteX62" fmla="*/ 317307 w 2926598"/>
              <a:gd name="connsiteY62" fmla="*/ 2618299 h 2693257"/>
              <a:gd name="connsiteX63" fmla="*/ 298081 w 2926598"/>
              <a:gd name="connsiteY63" fmla="*/ 2609640 h 2693257"/>
              <a:gd name="connsiteX64" fmla="*/ 288053 w 2926598"/>
              <a:gd name="connsiteY64" fmla="*/ 2602420 h 2693257"/>
              <a:gd name="connsiteX65" fmla="*/ 267893 w 2926598"/>
              <a:gd name="connsiteY65" fmla="*/ 2591478 h 2693257"/>
              <a:gd name="connsiteX66" fmla="*/ 233855 w 2926598"/>
              <a:gd name="connsiteY66" fmla="*/ 2563393 h 2693257"/>
              <a:gd name="connsiteX67" fmla="*/ 200119 w 2926598"/>
              <a:gd name="connsiteY67" fmla="*/ 2539100 h 2693257"/>
              <a:gd name="connsiteX68" fmla="*/ 186309 w 2926598"/>
              <a:gd name="connsiteY68" fmla="*/ 2524165 h 2693257"/>
              <a:gd name="connsiteX69" fmla="*/ 179692 w 2926598"/>
              <a:gd name="connsiteY69" fmla="*/ 2518705 h 2693257"/>
              <a:gd name="connsiteX70" fmla="*/ 166674 w 2926598"/>
              <a:gd name="connsiteY70" fmla="*/ 2502928 h 2693257"/>
              <a:gd name="connsiteX71" fmla="*/ 120601 w 2926598"/>
              <a:gd name="connsiteY71" fmla="*/ 2453094 h 2693257"/>
              <a:gd name="connsiteX72" fmla="*/ 79944 w 2926598"/>
              <a:gd name="connsiteY72" fmla="*/ 1795543 h 2693257"/>
              <a:gd name="connsiteX73" fmla="*/ 944505 w 2926598"/>
              <a:gd name="connsiteY73" fmla="*/ 298079 h 2693257"/>
              <a:gd name="connsiteX74" fmla="*/ 1419145 w 2926598"/>
              <a:gd name="connsiteY74" fmla="*/ 1485 h 2693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926598" h="2693257">
                <a:moveTo>
                  <a:pt x="1419145" y="1485"/>
                </a:moveTo>
                <a:cubicBezTo>
                  <a:pt x="1505022" y="-4584"/>
                  <a:pt x="1592901" y="7870"/>
                  <a:pt x="1676570" y="40511"/>
                </a:cubicBezTo>
                <a:lnTo>
                  <a:pt x="1727231" y="64863"/>
                </a:lnTo>
                <a:lnTo>
                  <a:pt x="1728829" y="65461"/>
                </a:lnTo>
                <a:lnTo>
                  <a:pt x="1730126" y="66255"/>
                </a:lnTo>
                <a:lnTo>
                  <a:pt x="1758602" y="79943"/>
                </a:lnTo>
                <a:lnTo>
                  <a:pt x="1793783" y="105276"/>
                </a:lnTo>
                <a:lnTo>
                  <a:pt x="1827030" y="125657"/>
                </a:lnTo>
                <a:lnTo>
                  <a:pt x="1844442" y="141755"/>
                </a:lnTo>
                <a:lnTo>
                  <a:pt x="1856563" y="150482"/>
                </a:lnTo>
                <a:lnTo>
                  <a:pt x="1872344" y="167550"/>
                </a:lnTo>
                <a:lnTo>
                  <a:pt x="1913038" y="205175"/>
                </a:lnTo>
                <a:lnTo>
                  <a:pt x="1933848" y="234075"/>
                </a:lnTo>
                <a:lnTo>
                  <a:pt x="1936081" y="236489"/>
                </a:lnTo>
                <a:lnTo>
                  <a:pt x="1938908" y="241102"/>
                </a:lnTo>
                <a:lnTo>
                  <a:pt x="1983578" y="303136"/>
                </a:lnTo>
                <a:lnTo>
                  <a:pt x="2848138" y="1800600"/>
                </a:lnTo>
                <a:lnTo>
                  <a:pt x="2867232" y="1842999"/>
                </a:lnTo>
                <a:lnTo>
                  <a:pt x="2879350" y="1865323"/>
                </a:lnTo>
                <a:lnTo>
                  <a:pt x="2883928" y="1880074"/>
                </a:lnTo>
                <a:lnTo>
                  <a:pt x="2897707" y="1910670"/>
                </a:lnTo>
                <a:lnTo>
                  <a:pt x="2909235" y="1961599"/>
                </a:lnTo>
                <a:lnTo>
                  <a:pt x="2914075" y="1977192"/>
                </a:lnTo>
                <a:lnTo>
                  <a:pt x="2915127" y="1987629"/>
                </a:lnTo>
                <a:lnTo>
                  <a:pt x="2923566" y="2024913"/>
                </a:lnTo>
                <a:lnTo>
                  <a:pt x="2925221" y="2087758"/>
                </a:lnTo>
                <a:lnTo>
                  <a:pt x="2926184" y="2097299"/>
                </a:lnTo>
                <a:lnTo>
                  <a:pt x="2925619" y="2102888"/>
                </a:lnTo>
                <a:lnTo>
                  <a:pt x="2926598" y="2140057"/>
                </a:lnTo>
                <a:lnTo>
                  <a:pt x="2914762" y="2210595"/>
                </a:lnTo>
                <a:lnTo>
                  <a:pt x="2914075" y="2217405"/>
                </a:lnTo>
                <a:lnTo>
                  <a:pt x="2913082" y="2220603"/>
                </a:lnTo>
                <a:lnTo>
                  <a:pt x="2907676" y="2252825"/>
                </a:lnTo>
                <a:lnTo>
                  <a:pt x="2880424" y="2325811"/>
                </a:lnTo>
                <a:lnTo>
                  <a:pt x="2879350" y="2329273"/>
                </a:lnTo>
                <a:lnTo>
                  <a:pt x="2878652" y="2330560"/>
                </a:lnTo>
                <a:lnTo>
                  <a:pt x="2867678" y="2359948"/>
                </a:lnTo>
                <a:cubicBezTo>
                  <a:pt x="2850930" y="2394352"/>
                  <a:pt x="2830816" y="2427267"/>
                  <a:pt x="2807481" y="2458150"/>
                </a:cubicBezTo>
                <a:lnTo>
                  <a:pt x="2752752" y="2517345"/>
                </a:lnTo>
                <a:lnTo>
                  <a:pt x="2751631" y="2518705"/>
                </a:lnTo>
                <a:lnTo>
                  <a:pt x="2751061" y="2519175"/>
                </a:lnTo>
                <a:lnTo>
                  <a:pt x="2727964" y="2544157"/>
                </a:lnTo>
                <a:lnTo>
                  <a:pt x="2671537" y="2584787"/>
                </a:lnTo>
                <a:lnTo>
                  <a:pt x="2663431" y="2591478"/>
                </a:lnTo>
                <a:lnTo>
                  <a:pt x="2658628" y="2594084"/>
                </a:lnTo>
                <a:lnTo>
                  <a:pt x="2630002" y="2614696"/>
                </a:lnTo>
                <a:lnTo>
                  <a:pt x="2575109" y="2639416"/>
                </a:lnTo>
                <a:lnTo>
                  <a:pt x="2562198" y="2646425"/>
                </a:lnTo>
                <a:lnTo>
                  <a:pt x="2553668" y="2649072"/>
                </a:lnTo>
                <a:lnTo>
                  <a:pt x="2519934" y="2664263"/>
                </a:lnTo>
                <a:lnTo>
                  <a:pt x="2463779" y="2676976"/>
                </a:lnTo>
                <a:lnTo>
                  <a:pt x="2450330" y="2681150"/>
                </a:lnTo>
                <a:lnTo>
                  <a:pt x="2441328" y="2682058"/>
                </a:lnTo>
                <a:lnTo>
                  <a:pt x="2405690" y="2690125"/>
                </a:lnTo>
                <a:lnTo>
                  <a:pt x="2345620" y="2691705"/>
                </a:lnTo>
                <a:lnTo>
                  <a:pt x="2330223" y="2693257"/>
                </a:lnTo>
                <a:lnTo>
                  <a:pt x="601100" y="2693257"/>
                </a:lnTo>
                <a:cubicBezTo>
                  <a:pt x="559958" y="2693257"/>
                  <a:pt x="519788" y="2689089"/>
                  <a:pt x="480992" y="2681149"/>
                </a:cubicBezTo>
                <a:lnTo>
                  <a:pt x="416116" y="2661011"/>
                </a:lnTo>
                <a:lnTo>
                  <a:pt x="408150" y="2659208"/>
                </a:lnTo>
                <a:lnTo>
                  <a:pt x="403364" y="2657052"/>
                </a:lnTo>
                <a:lnTo>
                  <a:pt x="369125" y="2646425"/>
                </a:lnTo>
                <a:lnTo>
                  <a:pt x="317307" y="2618299"/>
                </a:lnTo>
                <a:lnTo>
                  <a:pt x="298081" y="2609640"/>
                </a:lnTo>
                <a:lnTo>
                  <a:pt x="288053" y="2602420"/>
                </a:lnTo>
                <a:lnTo>
                  <a:pt x="267893" y="2591478"/>
                </a:lnTo>
                <a:lnTo>
                  <a:pt x="233855" y="2563393"/>
                </a:lnTo>
                <a:lnTo>
                  <a:pt x="200119" y="2539100"/>
                </a:lnTo>
                <a:lnTo>
                  <a:pt x="186309" y="2524165"/>
                </a:lnTo>
                <a:lnTo>
                  <a:pt x="179692" y="2518705"/>
                </a:lnTo>
                <a:lnTo>
                  <a:pt x="166674" y="2502928"/>
                </a:lnTo>
                <a:lnTo>
                  <a:pt x="120601" y="2453094"/>
                </a:lnTo>
                <a:cubicBezTo>
                  <a:pt x="-19405" y="2267793"/>
                  <a:pt x="-43484" y="2009326"/>
                  <a:pt x="79944" y="1795543"/>
                </a:cubicBezTo>
                <a:lnTo>
                  <a:pt x="944505" y="298079"/>
                </a:lnTo>
                <a:cubicBezTo>
                  <a:pt x="1047361" y="119928"/>
                  <a:pt x="1228309" y="14971"/>
                  <a:pt x="1419145" y="1485"/>
                </a:cubicBezTo>
                <a:close/>
              </a:path>
            </a:pathLst>
          </a:custGeom>
          <a:effectLst>
            <a:outerShdw dist="50800" dir="600000" sx="101000" sy="101000" algn="t" rotWithShape="0">
              <a:schemeClr val="accent1"/>
            </a:outerShdw>
          </a:effectLst>
        </p:spPr>
        <p:txBody>
          <a:bodyPr wrap="square">
            <a:noAutofit/>
          </a:bodyPr>
          <a:lstStyle/>
          <a:p>
            <a:endParaRPr lang="ru-RU"/>
          </a:p>
        </p:txBody>
      </p:sp>
      <p:sp>
        <p:nvSpPr>
          <p:cNvPr id="16" name="Рисунок 15">
            <a:extLst>
              <a:ext uri="{FF2B5EF4-FFF2-40B4-BE49-F238E27FC236}">
                <a16:creationId xmlns:a16="http://schemas.microsoft.com/office/drawing/2014/main" id="{3CB323FE-6A3E-9F42-A588-44CD2B7C4DD0}"/>
              </a:ext>
            </a:extLst>
          </p:cNvPr>
          <p:cNvSpPr>
            <a:spLocks noGrp="1"/>
          </p:cNvSpPr>
          <p:nvPr>
            <p:ph type="pic" sz="quarter" idx="15"/>
          </p:nvPr>
        </p:nvSpPr>
        <p:spPr>
          <a:xfrm>
            <a:off x="502174" y="2440988"/>
            <a:ext cx="2194946" cy="2019943"/>
          </a:xfrm>
          <a:custGeom>
            <a:avLst/>
            <a:gdLst>
              <a:gd name="connsiteX0" fmla="*/ 596375 w 2926596"/>
              <a:gd name="connsiteY0" fmla="*/ 0 h 2693256"/>
              <a:gd name="connsiteX1" fmla="*/ 2325498 w 2926596"/>
              <a:gd name="connsiteY1" fmla="*/ 0 h 2693256"/>
              <a:gd name="connsiteX2" fmla="*/ 2445605 w 2926596"/>
              <a:gd name="connsiteY2" fmla="*/ 12108 h 2693256"/>
              <a:gd name="connsiteX3" fmla="*/ 2510481 w 2926596"/>
              <a:gd name="connsiteY3" fmla="*/ 32246 h 2693256"/>
              <a:gd name="connsiteX4" fmla="*/ 2518447 w 2926596"/>
              <a:gd name="connsiteY4" fmla="*/ 34050 h 2693256"/>
              <a:gd name="connsiteX5" fmla="*/ 2523234 w 2926596"/>
              <a:gd name="connsiteY5" fmla="*/ 36205 h 2693256"/>
              <a:gd name="connsiteX6" fmla="*/ 2557472 w 2926596"/>
              <a:gd name="connsiteY6" fmla="*/ 46832 h 2693256"/>
              <a:gd name="connsiteX7" fmla="*/ 2609290 w 2926596"/>
              <a:gd name="connsiteY7" fmla="*/ 74959 h 2693256"/>
              <a:gd name="connsiteX8" fmla="*/ 2628517 w 2926596"/>
              <a:gd name="connsiteY8" fmla="*/ 83617 h 2693256"/>
              <a:gd name="connsiteX9" fmla="*/ 2638544 w 2926596"/>
              <a:gd name="connsiteY9" fmla="*/ 90837 h 2693256"/>
              <a:gd name="connsiteX10" fmla="*/ 2658705 w 2926596"/>
              <a:gd name="connsiteY10" fmla="*/ 101779 h 2693256"/>
              <a:gd name="connsiteX11" fmla="*/ 2692743 w 2926596"/>
              <a:gd name="connsiteY11" fmla="*/ 129865 h 2693256"/>
              <a:gd name="connsiteX12" fmla="*/ 2726478 w 2926596"/>
              <a:gd name="connsiteY12" fmla="*/ 154157 h 2693256"/>
              <a:gd name="connsiteX13" fmla="*/ 2740288 w 2926596"/>
              <a:gd name="connsiteY13" fmla="*/ 169092 h 2693256"/>
              <a:gd name="connsiteX14" fmla="*/ 2746905 w 2926596"/>
              <a:gd name="connsiteY14" fmla="*/ 174553 h 2693256"/>
              <a:gd name="connsiteX15" fmla="*/ 2759923 w 2926596"/>
              <a:gd name="connsiteY15" fmla="*/ 190329 h 2693256"/>
              <a:gd name="connsiteX16" fmla="*/ 2805997 w 2926596"/>
              <a:gd name="connsiteY16" fmla="*/ 240163 h 2693256"/>
              <a:gd name="connsiteX17" fmla="*/ 2846653 w 2926596"/>
              <a:gd name="connsiteY17" fmla="*/ 897714 h 2693256"/>
              <a:gd name="connsiteX18" fmla="*/ 1982092 w 2926596"/>
              <a:gd name="connsiteY18" fmla="*/ 2395178 h 2693256"/>
              <a:gd name="connsiteX19" fmla="*/ 1507453 w 2926596"/>
              <a:gd name="connsiteY19" fmla="*/ 2691773 h 2693256"/>
              <a:gd name="connsiteX20" fmla="*/ 1250028 w 2926596"/>
              <a:gd name="connsiteY20" fmla="*/ 2652746 h 2693256"/>
              <a:gd name="connsiteX21" fmla="*/ 1199367 w 2926596"/>
              <a:gd name="connsiteY21" fmla="*/ 2628394 h 2693256"/>
              <a:gd name="connsiteX22" fmla="*/ 1197769 w 2926596"/>
              <a:gd name="connsiteY22" fmla="*/ 2627797 h 2693256"/>
              <a:gd name="connsiteX23" fmla="*/ 1196472 w 2926596"/>
              <a:gd name="connsiteY23" fmla="*/ 2627002 h 2693256"/>
              <a:gd name="connsiteX24" fmla="*/ 1167996 w 2926596"/>
              <a:gd name="connsiteY24" fmla="*/ 2613314 h 2693256"/>
              <a:gd name="connsiteX25" fmla="*/ 1132815 w 2926596"/>
              <a:gd name="connsiteY25" fmla="*/ 2587982 h 2693256"/>
              <a:gd name="connsiteX26" fmla="*/ 1099568 w 2926596"/>
              <a:gd name="connsiteY26" fmla="*/ 2567600 h 2693256"/>
              <a:gd name="connsiteX27" fmla="*/ 1082156 w 2926596"/>
              <a:gd name="connsiteY27" fmla="*/ 2551503 h 2693256"/>
              <a:gd name="connsiteX28" fmla="*/ 1070035 w 2926596"/>
              <a:gd name="connsiteY28" fmla="*/ 2542776 h 2693256"/>
              <a:gd name="connsiteX29" fmla="*/ 1054254 w 2926596"/>
              <a:gd name="connsiteY29" fmla="*/ 2525707 h 2693256"/>
              <a:gd name="connsiteX30" fmla="*/ 1013560 w 2926596"/>
              <a:gd name="connsiteY30" fmla="*/ 2488083 h 2693256"/>
              <a:gd name="connsiteX31" fmla="*/ 992750 w 2926596"/>
              <a:gd name="connsiteY31" fmla="*/ 2459183 h 2693256"/>
              <a:gd name="connsiteX32" fmla="*/ 990517 w 2926596"/>
              <a:gd name="connsiteY32" fmla="*/ 2456768 h 2693256"/>
              <a:gd name="connsiteX33" fmla="*/ 987690 w 2926596"/>
              <a:gd name="connsiteY33" fmla="*/ 2452155 h 2693256"/>
              <a:gd name="connsiteX34" fmla="*/ 943020 w 2926596"/>
              <a:gd name="connsiteY34" fmla="*/ 2390121 h 2693256"/>
              <a:gd name="connsiteX35" fmla="*/ 78460 w 2926596"/>
              <a:gd name="connsiteY35" fmla="*/ 892657 h 2693256"/>
              <a:gd name="connsiteX36" fmla="*/ 59366 w 2926596"/>
              <a:gd name="connsiteY36" fmla="*/ 850259 h 2693256"/>
              <a:gd name="connsiteX37" fmla="*/ 47248 w 2926596"/>
              <a:gd name="connsiteY37" fmla="*/ 827934 h 2693256"/>
              <a:gd name="connsiteX38" fmla="*/ 42670 w 2926596"/>
              <a:gd name="connsiteY38" fmla="*/ 813184 h 2693256"/>
              <a:gd name="connsiteX39" fmla="*/ 28891 w 2926596"/>
              <a:gd name="connsiteY39" fmla="*/ 782588 h 2693256"/>
              <a:gd name="connsiteX40" fmla="*/ 17363 w 2926596"/>
              <a:gd name="connsiteY40" fmla="*/ 731658 h 2693256"/>
              <a:gd name="connsiteX41" fmla="*/ 12524 w 2926596"/>
              <a:gd name="connsiteY41" fmla="*/ 716066 h 2693256"/>
              <a:gd name="connsiteX42" fmla="*/ 11471 w 2926596"/>
              <a:gd name="connsiteY42" fmla="*/ 705629 h 2693256"/>
              <a:gd name="connsiteX43" fmla="*/ 3032 w 2926596"/>
              <a:gd name="connsiteY43" fmla="*/ 668345 h 2693256"/>
              <a:gd name="connsiteX44" fmla="*/ 1377 w 2926596"/>
              <a:gd name="connsiteY44" fmla="*/ 605499 h 2693256"/>
              <a:gd name="connsiteX45" fmla="*/ 414 w 2926596"/>
              <a:gd name="connsiteY45" fmla="*/ 595958 h 2693256"/>
              <a:gd name="connsiteX46" fmla="*/ 979 w 2926596"/>
              <a:gd name="connsiteY46" fmla="*/ 590369 h 2693256"/>
              <a:gd name="connsiteX47" fmla="*/ 0 w 2926596"/>
              <a:gd name="connsiteY47" fmla="*/ 553201 h 2693256"/>
              <a:gd name="connsiteX48" fmla="*/ 11836 w 2926596"/>
              <a:gd name="connsiteY48" fmla="*/ 482662 h 2693256"/>
              <a:gd name="connsiteX49" fmla="*/ 12524 w 2926596"/>
              <a:gd name="connsiteY49" fmla="*/ 475853 h 2693256"/>
              <a:gd name="connsiteX50" fmla="*/ 13516 w 2926596"/>
              <a:gd name="connsiteY50" fmla="*/ 472654 h 2693256"/>
              <a:gd name="connsiteX51" fmla="*/ 18923 w 2926596"/>
              <a:gd name="connsiteY51" fmla="*/ 440432 h 2693256"/>
              <a:gd name="connsiteX52" fmla="*/ 46174 w 2926596"/>
              <a:gd name="connsiteY52" fmla="*/ 367447 h 2693256"/>
              <a:gd name="connsiteX53" fmla="*/ 47248 w 2926596"/>
              <a:gd name="connsiteY53" fmla="*/ 363984 h 2693256"/>
              <a:gd name="connsiteX54" fmla="*/ 47946 w 2926596"/>
              <a:gd name="connsiteY54" fmla="*/ 362697 h 2693256"/>
              <a:gd name="connsiteX55" fmla="*/ 58920 w 2926596"/>
              <a:gd name="connsiteY55" fmla="*/ 333309 h 2693256"/>
              <a:gd name="connsiteX56" fmla="*/ 119117 w 2926596"/>
              <a:gd name="connsiteY56" fmla="*/ 235107 h 2693256"/>
              <a:gd name="connsiteX57" fmla="*/ 173847 w 2926596"/>
              <a:gd name="connsiteY57" fmla="*/ 175912 h 2693256"/>
              <a:gd name="connsiteX58" fmla="*/ 174967 w 2926596"/>
              <a:gd name="connsiteY58" fmla="*/ 174553 h 2693256"/>
              <a:gd name="connsiteX59" fmla="*/ 175538 w 2926596"/>
              <a:gd name="connsiteY59" fmla="*/ 174082 h 2693256"/>
              <a:gd name="connsiteX60" fmla="*/ 198635 w 2926596"/>
              <a:gd name="connsiteY60" fmla="*/ 149100 h 2693256"/>
              <a:gd name="connsiteX61" fmla="*/ 255061 w 2926596"/>
              <a:gd name="connsiteY61" fmla="*/ 108470 h 2693256"/>
              <a:gd name="connsiteX62" fmla="*/ 263167 w 2926596"/>
              <a:gd name="connsiteY62" fmla="*/ 101779 h 2693256"/>
              <a:gd name="connsiteX63" fmla="*/ 267970 w 2926596"/>
              <a:gd name="connsiteY63" fmla="*/ 99173 h 2693256"/>
              <a:gd name="connsiteX64" fmla="*/ 296596 w 2926596"/>
              <a:gd name="connsiteY64" fmla="*/ 78561 h 2693256"/>
              <a:gd name="connsiteX65" fmla="*/ 351489 w 2926596"/>
              <a:gd name="connsiteY65" fmla="*/ 53841 h 2693256"/>
              <a:gd name="connsiteX66" fmla="*/ 364400 w 2926596"/>
              <a:gd name="connsiteY66" fmla="*/ 46832 h 2693256"/>
              <a:gd name="connsiteX67" fmla="*/ 372930 w 2926596"/>
              <a:gd name="connsiteY67" fmla="*/ 44185 h 2693256"/>
              <a:gd name="connsiteX68" fmla="*/ 406664 w 2926596"/>
              <a:gd name="connsiteY68" fmla="*/ 28994 h 2693256"/>
              <a:gd name="connsiteX69" fmla="*/ 462820 w 2926596"/>
              <a:gd name="connsiteY69" fmla="*/ 16281 h 2693256"/>
              <a:gd name="connsiteX70" fmla="*/ 476268 w 2926596"/>
              <a:gd name="connsiteY70" fmla="*/ 12107 h 2693256"/>
              <a:gd name="connsiteX71" fmla="*/ 485271 w 2926596"/>
              <a:gd name="connsiteY71" fmla="*/ 11199 h 2693256"/>
              <a:gd name="connsiteX72" fmla="*/ 520909 w 2926596"/>
              <a:gd name="connsiteY72" fmla="*/ 3132 h 2693256"/>
              <a:gd name="connsiteX73" fmla="*/ 580978 w 2926596"/>
              <a:gd name="connsiteY73" fmla="*/ 1552 h 269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926596" h="2693256">
                <a:moveTo>
                  <a:pt x="596375" y="0"/>
                </a:moveTo>
                <a:lnTo>
                  <a:pt x="2325498" y="0"/>
                </a:lnTo>
                <a:cubicBezTo>
                  <a:pt x="2366640" y="0"/>
                  <a:pt x="2406809" y="4168"/>
                  <a:pt x="2445605" y="12108"/>
                </a:cubicBezTo>
                <a:lnTo>
                  <a:pt x="2510481" y="32246"/>
                </a:lnTo>
                <a:lnTo>
                  <a:pt x="2518447" y="34050"/>
                </a:lnTo>
                <a:lnTo>
                  <a:pt x="2523234" y="36205"/>
                </a:lnTo>
                <a:lnTo>
                  <a:pt x="2557472" y="46832"/>
                </a:lnTo>
                <a:lnTo>
                  <a:pt x="2609290" y="74959"/>
                </a:lnTo>
                <a:lnTo>
                  <a:pt x="2628517" y="83617"/>
                </a:lnTo>
                <a:lnTo>
                  <a:pt x="2638544" y="90837"/>
                </a:lnTo>
                <a:lnTo>
                  <a:pt x="2658705" y="101779"/>
                </a:lnTo>
                <a:lnTo>
                  <a:pt x="2692743" y="129865"/>
                </a:lnTo>
                <a:lnTo>
                  <a:pt x="2726478" y="154157"/>
                </a:lnTo>
                <a:lnTo>
                  <a:pt x="2740288" y="169092"/>
                </a:lnTo>
                <a:lnTo>
                  <a:pt x="2746905" y="174553"/>
                </a:lnTo>
                <a:lnTo>
                  <a:pt x="2759923" y="190329"/>
                </a:lnTo>
                <a:lnTo>
                  <a:pt x="2805997" y="240163"/>
                </a:lnTo>
                <a:cubicBezTo>
                  <a:pt x="2946003" y="425464"/>
                  <a:pt x="2970081" y="683931"/>
                  <a:pt x="2846653" y="897714"/>
                </a:cubicBezTo>
                <a:lnTo>
                  <a:pt x="1982092" y="2395178"/>
                </a:lnTo>
                <a:cubicBezTo>
                  <a:pt x="1879236" y="2573329"/>
                  <a:pt x="1698289" y="2678287"/>
                  <a:pt x="1507453" y="2691773"/>
                </a:cubicBezTo>
                <a:cubicBezTo>
                  <a:pt x="1421575" y="2697841"/>
                  <a:pt x="1333697" y="2685388"/>
                  <a:pt x="1250028" y="2652746"/>
                </a:cubicBezTo>
                <a:lnTo>
                  <a:pt x="1199367" y="2628394"/>
                </a:lnTo>
                <a:lnTo>
                  <a:pt x="1197769" y="2627797"/>
                </a:lnTo>
                <a:lnTo>
                  <a:pt x="1196472" y="2627002"/>
                </a:lnTo>
                <a:lnTo>
                  <a:pt x="1167996" y="2613314"/>
                </a:lnTo>
                <a:lnTo>
                  <a:pt x="1132815" y="2587982"/>
                </a:lnTo>
                <a:lnTo>
                  <a:pt x="1099568" y="2567600"/>
                </a:lnTo>
                <a:lnTo>
                  <a:pt x="1082156" y="2551503"/>
                </a:lnTo>
                <a:lnTo>
                  <a:pt x="1070035" y="2542776"/>
                </a:lnTo>
                <a:lnTo>
                  <a:pt x="1054254" y="2525707"/>
                </a:lnTo>
                <a:lnTo>
                  <a:pt x="1013560" y="2488083"/>
                </a:lnTo>
                <a:lnTo>
                  <a:pt x="992750" y="2459183"/>
                </a:lnTo>
                <a:lnTo>
                  <a:pt x="990517" y="2456768"/>
                </a:lnTo>
                <a:lnTo>
                  <a:pt x="987690" y="2452155"/>
                </a:lnTo>
                <a:lnTo>
                  <a:pt x="943020" y="2390121"/>
                </a:lnTo>
                <a:lnTo>
                  <a:pt x="78460" y="892657"/>
                </a:lnTo>
                <a:lnTo>
                  <a:pt x="59366" y="850259"/>
                </a:lnTo>
                <a:lnTo>
                  <a:pt x="47248" y="827934"/>
                </a:lnTo>
                <a:lnTo>
                  <a:pt x="42670" y="813184"/>
                </a:lnTo>
                <a:lnTo>
                  <a:pt x="28891" y="782588"/>
                </a:lnTo>
                <a:lnTo>
                  <a:pt x="17363" y="731658"/>
                </a:lnTo>
                <a:lnTo>
                  <a:pt x="12524" y="716066"/>
                </a:lnTo>
                <a:lnTo>
                  <a:pt x="11471" y="705629"/>
                </a:lnTo>
                <a:lnTo>
                  <a:pt x="3032" y="668345"/>
                </a:lnTo>
                <a:lnTo>
                  <a:pt x="1377" y="605499"/>
                </a:lnTo>
                <a:lnTo>
                  <a:pt x="414" y="595958"/>
                </a:lnTo>
                <a:lnTo>
                  <a:pt x="979" y="590369"/>
                </a:lnTo>
                <a:lnTo>
                  <a:pt x="0" y="553201"/>
                </a:lnTo>
                <a:lnTo>
                  <a:pt x="11836" y="482662"/>
                </a:lnTo>
                <a:lnTo>
                  <a:pt x="12524" y="475853"/>
                </a:lnTo>
                <a:lnTo>
                  <a:pt x="13516" y="472654"/>
                </a:lnTo>
                <a:lnTo>
                  <a:pt x="18923" y="440432"/>
                </a:lnTo>
                <a:lnTo>
                  <a:pt x="46174" y="367447"/>
                </a:lnTo>
                <a:lnTo>
                  <a:pt x="47248" y="363984"/>
                </a:lnTo>
                <a:lnTo>
                  <a:pt x="47946" y="362697"/>
                </a:lnTo>
                <a:lnTo>
                  <a:pt x="58920" y="333309"/>
                </a:lnTo>
                <a:cubicBezTo>
                  <a:pt x="75668" y="298906"/>
                  <a:pt x="95782" y="265990"/>
                  <a:pt x="119117" y="235107"/>
                </a:cubicBezTo>
                <a:lnTo>
                  <a:pt x="173847" y="175912"/>
                </a:lnTo>
                <a:lnTo>
                  <a:pt x="174967" y="174553"/>
                </a:lnTo>
                <a:lnTo>
                  <a:pt x="175538" y="174082"/>
                </a:lnTo>
                <a:lnTo>
                  <a:pt x="198635" y="149100"/>
                </a:lnTo>
                <a:lnTo>
                  <a:pt x="255061" y="108470"/>
                </a:lnTo>
                <a:lnTo>
                  <a:pt x="263167" y="101779"/>
                </a:lnTo>
                <a:lnTo>
                  <a:pt x="267970" y="99173"/>
                </a:lnTo>
                <a:lnTo>
                  <a:pt x="296596" y="78561"/>
                </a:lnTo>
                <a:lnTo>
                  <a:pt x="351489" y="53841"/>
                </a:lnTo>
                <a:lnTo>
                  <a:pt x="364400" y="46832"/>
                </a:lnTo>
                <a:lnTo>
                  <a:pt x="372930" y="44185"/>
                </a:lnTo>
                <a:lnTo>
                  <a:pt x="406664" y="28994"/>
                </a:lnTo>
                <a:lnTo>
                  <a:pt x="462820" y="16281"/>
                </a:lnTo>
                <a:lnTo>
                  <a:pt x="476268" y="12107"/>
                </a:lnTo>
                <a:lnTo>
                  <a:pt x="485271" y="11199"/>
                </a:lnTo>
                <a:lnTo>
                  <a:pt x="520909" y="3132"/>
                </a:lnTo>
                <a:lnTo>
                  <a:pt x="580978" y="1552"/>
                </a:lnTo>
                <a:close/>
              </a:path>
            </a:pathLst>
          </a:custGeom>
          <a:effectLst>
            <a:outerShdw dist="50800" dir="600000" sx="101000" sy="101000" algn="t" rotWithShape="0">
              <a:schemeClr val="accent1"/>
            </a:outerShdw>
          </a:effectLst>
        </p:spPr>
        <p:txBody>
          <a:bodyPr wrap="square">
            <a:noAutofit/>
          </a:bodyPr>
          <a:lstStyle/>
          <a:p>
            <a:endParaRPr lang="ru-RU"/>
          </a:p>
        </p:txBody>
      </p:sp>
      <p:sp>
        <p:nvSpPr>
          <p:cNvPr id="11" name="Текст 18">
            <a:extLst>
              <a:ext uri="{FF2B5EF4-FFF2-40B4-BE49-F238E27FC236}">
                <a16:creationId xmlns:a16="http://schemas.microsoft.com/office/drawing/2014/main" id="{C7178693-A301-D24C-A6C4-26B55B68324A}"/>
              </a:ext>
            </a:extLst>
          </p:cNvPr>
          <p:cNvSpPr>
            <a:spLocks noGrp="1"/>
          </p:cNvSpPr>
          <p:nvPr>
            <p:ph type="body" sz="quarter" idx="14"/>
          </p:nvPr>
        </p:nvSpPr>
        <p:spPr>
          <a:xfrm>
            <a:off x="4633388" y="780243"/>
            <a:ext cx="3836505" cy="994174"/>
          </a:xfrm>
        </p:spPr>
        <p:txBody>
          <a:bodyPr>
            <a:normAutofit/>
          </a:bodyPr>
          <a:lstStyle>
            <a:lvl1pPr marL="0" indent="0">
              <a:buNone/>
              <a:defRPr sz="1200" b="0" i="0">
                <a:latin typeface="Neris Thin" pitchFamily="2" charset="0"/>
              </a:defRPr>
            </a:lvl1pPr>
            <a:lvl2pPr>
              <a:defRPr>
                <a:latin typeface="Neris Light" pitchFamily="2" charset="0"/>
              </a:defRPr>
            </a:lvl2pPr>
            <a:lvl3pPr>
              <a:defRPr>
                <a:latin typeface="Neris Light" pitchFamily="2" charset="0"/>
              </a:defRPr>
            </a:lvl3pPr>
            <a:lvl4pPr>
              <a:defRPr>
                <a:latin typeface="Neris Light" pitchFamily="2" charset="0"/>
              </a:defRPr>
            </a:lvl4pPr>
            <a:lvl5pPr>
              <a:defRPr>
                <a:latin typeface="Neris Light" pitchFamily="2" charset="0"/>
              </a:defRPr>
            </a:lvl5pPr>
          </a:lstStyle>
          <a:p>
            <a:pPr lvl="0"/>
            <a:r>
              <a:rPr lang="ru-RU" dirty="0"/>
              <a:t>Образец текста</a:t>
            </a:r>
          </a:p>
        </p:txBody>
      </p:sp>
      <p:sp>
        <p:nvSpPr>
          <p:cNvPr id="12" name="Заголовок 21">
            <a:extLst>
              <a:ext uri="{FF2B5EF4-FFF2-40B4-BE49-F238E27FC236}">
                <a16:creationId xmlns:a16="http://schemas.microsoft.com/office/drawing/2014/main" id="{8F7B4534-AC26-E746-9973-F08D13858E17}"/>
              </a:ext>
            </a:extLst>
          </p:cNvPr>
          <p:cNvSpPr>
            <a:spLocks noGrp="1"/>
          </p:cNvSpPr>
          <p:nvPr>
            <p:ph type="title" hasCustomPrompt="1"/>
          </p:nvPr>
        </p:nvSpPr>
        <p:spPr>
          <a:xfrm>
            <a:off x="674112" y="780252"/>
            <a:ext cx="3626986" cy="994174"/>
          </a:xfrm>
        </p:spPr>
        <p:txBody>
          <a:bodyPr>
            <a:noAutofit/>
          </a:bodyPr>
          <a:lstStyle>
            <a:lvl1pPr>
              <a:defRPr sz="2100" b="1" i="0">
                <a:latin typeface="Neris Black" pitchFamily="2" charset="0"/>
              </a:defRPr>
            </a:lvl1pPr>
          </a:lstStyle>
          <a:p>
            <a:r>
              <a:rPr lang="en-US" dirty="0"/>
              <a:t>Rounded</a:t>
            </a:r>
            <a:br>
              <a:rPr lang="en-US" dirty="0"/>
            </a:br>
            <a:r>
              <a:rPr lang="en-US" dirty="0"/>
              <a:t>Triangle</a:t>
            </a:r>
            <a:br>
              <a:rPr lang="en-US" dirty="0"/>
            </a:br>
            <a:r>
              <a:rPr lang="en-US" dirty="0"/>
              <a:t>Template</a:t>
            </a:r>
            <a:endParaRPr lang="ru-RU" dirty="0"/>
          </a:p>
        </p:txBody>
      </p:sp>
      <p:sp>
        <p:nvSpPr>
          <p:cNvPr id="13" name="Номер слайда 16">
            <a:extLst>
              <a:ext uri="{FF2B5EF4-FFF2-40B4-BE49-F238E27FC236}">
                <a16:creationId xmlns:a16="http://schemas.microsoft.com/office/drawing/2014/main" id="{BF4E0C3D-2128-404F-9543-ECAC593D7424}"/>
              </a:ext>
            </a:extLst>
          </p:cNvPr>
          <p:cNvSpPr>
            <a:spLocks noGrp="1"/>
          </p:cNvSpPr>
          <p:nvPr>
            <p:ph type="sldNum" sz="quarter" idx="13"/>
          </p:nvPr>
        </p:nvSpPr>
        <p:spPr>
          <a:xfrm>
            <a:off x="6873926" y="4767271"/>
            <a:ext cx="2057400" cy="273842"/>
          </a:xfrm>
        </p:spPr>
        <p:txBody>
          <a:bodyPr/>
          <a:lstStyle/>
          <a:p>
            <a:pPr defTabSz="546939"/>
            <a:fld id="{0D577C4B-7933-BA48-9DCD-A9BB91C6F6C8}" type="slidenum">
              <a:rPr lang="ru-RU" smtClean="0">
                <a:solidFill>
                  <a:srgbClr val="000000">
                    <a:tint val="75000"/>
                  </a:srgbClr>
                </a:solidFill>
              </a:rPr>
              <a:pPr defTabSz="546939"/>
              <a:t>‹#›</a:t>
            </a:fld>
            <a:endParaRPr lang="ru-RU">
              <a:solidFill>
                <a:srgbClr val="000000">
                  <a:tint val="75000"/>
                </a:srgbClr>
              </a:solidFill>
            </a:endParaRPr>
          </a:p>
        </p:txBody>
      </p:sp>
    </p:spTree>
    <p:extLst>
      <p:ext uri="{BB962C8B-B14F-4D97-AF65-F5344CB8AC3E}">
        <p14:creationId xmlns:p14="http://schemas.microsoft.com/office/powerpoint/2010/main" val="12149063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Пользовательский макет">
    <p:spTree>
      <p:nvGrpSpPr>
        <p:cNvPr id="1" name=""/>
        <p:cNvGrpSpPr/>
        <p:nvPr/>
      </p:nvGrpSpPr>
      <p:grpSpPr>
        <a:xfrm>
          <a:off x="0" y="0"/>
          <a:ext cx="0" cy="0"/>
          <a:chOff x="0" y="0"/>
          <a:chExt cx="0" cy="0"/>
        </a:xfrm>
      </p:grpSpPr>
      <p:sp>
        <p:nvSpPr>
          <p:cNvPr id="17" name="Рисунок 16">
            <a:extLst>
              <a:ext uri="{FF2B5EF4-FFF2-40B4-BE49-F238E27FC236}">
                <a16:creationId xmlns:a16="http://schemas.microsoft.com/office/drawing/2014/main" id="{22CD7826-B89C-1840-99C8-38BC67770FDF}"/>
              </a:ext>
            </a:extLst>
          </p:cNvPr>
          <p:cNvSpPr>
            <a:spLocks noGrp="1"/>
          </p:cNvSpPr>
          <p:nvPr>
            <p:ph type="pic" sz="quarter" idx="12"/>
          </p:nvPr>
        </p:nvSpPr>
        <p:spPr>
          <a:xfrm>
            <a:off x="6229352" y="890280"/>
            <a:ext cx="1826316" cy="1826314"/>
          </a:xfrm>
          <a:custGeom>
            <a:avLst/>
            <a:gdLst>
              <a:gd name="connsiteX0" fmla="*/ 1217544 w 2435088"/>
              <a:gd name="connsiteY0" fmla="*/ 0 h 2435088"/>
              <a:gd name="connsiteX1" fmla="*/ 2435088 w 2435088"/>
              <a:gd name="connsiteY1" fmla="*/ 1217544 h 2435088"/>
              <a:gd name="connsiteX2" fmla="*/ 1217544 w 2435088"/>
              <a:gd name="connsiteY2" fmla="*/ 2435088 h 2435088"/>
              <a:gd name="connsiteX3" fmla="*/ 0 w 2435088"/>
              <a:gd name="connsiteY3" fmla="*/ 1217544 h 2435088"/>
              <a:gd name="connsiteX4" fmla="*/ 1217544 w 2435088"/>
              <a:gd name="connsiteY4" fmla="*/ 0 h 243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5088" h="2435088">
                <a:moveTo>
                  <a:pt x="1217544" y="0"/>
                </a:moveTo>
                <a:cubicBezTo>
                  <a:pt x="1889975" y="0"/>
                  <a:pt x="2435088" y="545113"/>
                  <a:pt x="2435088" y="1217544"/>
                </a:cubicBezTo>
                <a:cubicBezTo>
                  <a:pt x="2435088" y="1889975"/>
                  <a:pt x="1889975" y="2435088"/>
                  <a:pt x="1217544" y="2435088"/>
                </a:cubicBezTo>
                <a:cubicBezTo>
                  <a:pt x="545113" y="2435088"/>
                  <a:pt x="0" y="1889975"/>
                  <a:pt x="0" y="1217544"/>
                </a:cubicBezTo>
                <a:cubicBezTo>
                  <a:pt x="0" y="545113"/>
                  <a:pt x="545113" y="0"/>
                  <a:pt x="1217544" y="0"/>
                </a:cubicBezTo>
                <a:close/>
              </a:path>
            </a:pathLst>
          </a:custGeom>
        </p:spPr>
        <p:txBody>
          <a:bodyPr wrap="square">
            <a:noAutofit/>
          </a:bodyPr>
          <a:lstStyle/>
          <a:p>
            <a:endParaRPr lang="ru-RU"/>
          </a:p>
        </p:txBody>
      </p:sp>
      <p:sp>
        <p:nvSpPr>
          <p:cNvPr id="14" name="Рисунок 13">
            <a:extLst>
              <a:ext uri="{FF2B5EF4-FFF2-40B4-BE49-F238E27FC236}">
                <a16:creationId xmlns:a16="http://schemas.microsoft.com/office/drawing/2014/main" id="{D1BC9D0E-D47C-EC44-A0CF-572430BEDBFE}"/>
              </a:ext>
            </a:extLst>
          </p:cNvPr>
          <p:cNvSpPr>
            <a:spLocks noGrp="1"/>
          </p:cNvSpPr>
          <p:nvPr>
            <p:ph type="pic" sz="quarter" idx="11"/>
          </p:nvPr>
        </p:nvSpPr>
        <p:spPr>
          <a:xfrm>
            <a:off x="3658845" y="890280"/>
            <a:ext cx="1826316" cy="1826314"/>
          </a:xfrm>
          <a:custGeom>
            <a:avLst/>
            <a:gdLst>
              <a:gd name="connsiteX0" fmla="*/ 1217544 w 2435088"/>
              <a:gd name="connsiteY0" fmla="*/ 0 h 2435088"/>
              <a:gd name="connsiteX1" fmla="*/ 2435088 w 2435088"/>
              <a:gd name="connsiteY1" fmla="*/ 1217544 h 2435088"/>
              <a:gd name="connsiteX2" fmla="*/ 1217544 w 2435088"/>
              <a:gd name="connsiteY2" fmla="*/ 2435088 h 2435088"/>
              <a:gd name="connsiteX3" fmla="*/ 0 w 2435088"/>
              <a:gd name="connsiteY3" fmla="*/ 1217544 h 2435088"/>
              <a:gd name="connsiteX4" fmla="*/ 1217544 w 2435088"/>
              <a:gd name="connsiteY4" fmla="*/ 0 h 243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5088" h="2435088">
                <a:moveTo>
                  <a:pt x="1217544" y="0"/>
                </a:moveTo>
                <a:cubicBezTo>
                  <a:pt x="1889975" y="0"/>
                  <a:pt x="2435088" y="545113"/>
                  <a:pt x="2435088" y="1217544"/>
                </a:cubicBezTo>
                <a:cubicBezTo>
                  <a:pt x="2435088" y="1889975"/>
                  <a:pt x="1889975" y="2435088"/>
                  <a:pt x="1217544" y="2435088"/>
                </a:cubicBezTo>
                <a:cubicBezTo>
                  <a:pt x="545113" y="2435088"/>
                  <a:pt x="0" y="1889975"/>
                  <a:pt x="0" y="1217544"/>
                </a:cubicBezTo>
                <a:cubicBezTo>
                  <a:pt x="0" y="545113"/>
                  <a:pt x="545113" y="0"/>
                  <a:pt x="1217544" y="0"/>
                </a:cubicBezTo>
                <a:close/>
              </a:path>
            </a:pathLst>
          </a:custGeom>
        </p:spPr>
        <p:txBody>
          <a:bodyPr wrap="square">
            <a:noAutofit/>
          </a:bodyPr>
          <a:lstStyle/>
          <a:p>
            <a:endParaRPr lang="ru-RU"/>
          </a:p>
        </p:txBody>
      </p:sp>
      <p:sp>
        <p:nvSpPr>
          <p:cNvPr id="11" name="Рисунок 10">
            <a:extLst>
              <a:ext uri="{FF2B5EF4-FFF2-40B4-BE49-F238E27FC236}">
                <a16:creationId xmlns:a16="http://schemas.microsoft.com/office/drawing/2014/main" id="{45352EBF-7825-7141-933B-037136A3AF80}"/>
              </a:ext>
            </a:extLst>
          </p:cNvPr>
          <p:cNvSpPr>
            <a:spLocks noGrp="1"/>
          </p:cNvSpPr>
          <p:nvPr>
            <p:ph type="pic" sz="quarter" idx="10"/>
          </p:nvPr>
        </p:nvSpPr>
        <p:spPr>
          <a:xfrm>
            <a:off x="1088336" y="890280"/>
            <a:ext cx="1826316" cy="1826314"/>
          </a:xfrm>
          <a:custGeom>
            <a:avLst/>
            <a:gdLst>
              <a:gd name="connsiteX0" fmla="*/ 1217544 w 2435088"/>
              <a:gd name="connsiteY0" fmla="*/ 0 h 2435088"/>
              <a:gd name="connsiteX1" fmla="*/ 2435088 w 2435088"/>
              <a:gd name="connsiteY1" fmla="*/ 1217544 h 2435088"/>
              <a:gd name="connsiteX2" fmla="*/ 1217544 w 2435088"/>
              <a:gd name="connsiteY2" fmla="*/ 2435088 h 2435088"/>
              <a:gd name="connsiteX3" fmla="*/ 0 w 2435088"/>
              <a:gd name="connsiteY3" fmla="*/ 1217544 h 2435088"/>
              <a:gd name="connsiteX4" fmla="*/ 1217544 w 2435088"/>
              <a:gd name="connsiteY4" fmla="*/ 0 h 243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5088" h="2435088">
                <a:moveTo>
                  <a:pt x="1217544" y="0"/>
                </a:moveTo>
                <a:cubicBezTo>
                  <a:pt x="1889975" y="0"/>
                  <a:pt x="2435088" y="545113"/>
                  <a:pt x="2435088" y="1217544"/>
                </a:cubicBezTo>
                <a:cubicBezTo>
                  <a:pt x="2435088" y="1889975"/>
                  <a:pt x="1889975" y="2435088"/>
                  <a:pt x="1217544" y="2435088"/>
                </a:cubicBezTo>
                <a:cubicBezTo>
                  <a:pt x="545113" y="2435088"/>
                  <a:pt x="0" y="1889975"/>
                  <a:pt x="0" y="1217544"/>
                </a:cubicBezTo>
                <a:cubicBezTo>
                  <a:pt x="0" y="545113"/>
                  <a:pt x="545113" y="0"/>
                  <a:pt x="1217544" y="0"/>
                </a:cubicBezTo>
                <a:close/>
              </a:path>
            </a:pathLst>
          </a:custGeom>
        </p:spPr>
        <p:txBody>
          <a:bodyPr wrap="square">
            <a:noAutofit/>
          </a:bodyPr>
          <a:lstStyle/>
          <a:p>
            <a:endParaRPr lang="ru-RU"/>
          </a:p>
        </p:txBody>
      </p:sp>
    </p:spTree>
    <p:extLst>
      <p:ext uri="{BB962C8B-B14F-4D97-AF65-F5344CB8AC3E}">
        <p14:creationId xmlns:p14="http://schemas.microsoft.com/office/powerpoint/2010/main" val="25188735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Пользовательский макет">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434D1888-D6B6-3A44-A821-C75AAE19926E}"/>
              </a:ext>
            </a:extLst>
          </p:cNvPr>
          <p:cNvSpPr>
            <a:spLocks noGrp="1"/>
          </p:cNvSpPr>
          <p:nvPr>
            <p:ph type="pic" sz="quarter" idx="10"/>
          </p:nvPr>
        </p:nvSpPr>
        <p:spPr>
          <a:xfrm>
            <a:off x="0" y="5"/>
            <a:ext cx="9144000" cy="2571750"/>
          </a:xfrm>
          <a:custGeom>
            <a:avLst/>
            <a:gdLst>
              <a:gd name="connsiteX0" fmla="*/ 0 w 12192000"/>
              <a:gd name="connsiteY0" fmla="*/ 0 h 3429001"/>
              <a:gd name="connsiteX1" fmla="*/ 12192000 w 12192000"/>
              <a:gd name="connsiteY1" fmla="*/ 0 h 3429001"/>
              <a:gd name="connsiteX2" fmla="*/ 12192000 w 12192000"/>
              <a:gd name="connsiteY2" fmla="*/ 2954376 h 3429001"/>
              <a:gd name="connsiteX3" fmla="*/ 11596948 w 12192000"/>
              <a:gd name="connsiteY3" fmla="*/ 3070478 h 3429001"/>
              <a:gd name="connsiteX4" fmla="*/ 7484455 w 12192000"/>
              <a:gd name="connsiteY4" fmla="*/ 3429001 h 3429001"/>
              <a:gd name="connsiteX5" fmla="*/ 313317 w 12192000"/>
              <a:gd name="connsiteY5" fmla="*/ 2274488 h 3429001"/>
              <a:gd name="connsiteX6" fmla="*/ 0 w 12192000"/>
              <a:gd name="connsiteY6" fmla="*/ 2158663 h 342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429001">
                <a:moveTo>
                  <a:pt x="0" y="0"/>
                </a:moveTo>
                <a:lnTo>
                  <a:pt x="12192000" y="0"/>
                </a:lnTo>
                <a:lnTo>
                  <a:pt x="12192000" y="2954376"/>
                </a:lnTo>
                <a:lnTo>
                  <a:pt x="11596948" y="3070478"/>
                </a:lnTo>
                <a:cubicBezTo>
                  <a:pt x="10297813" y="3303481"/>
                  <a:pt x="8916554" y="3429001"/>
                  <a:pt x="7484455" y="3429001"/>
                </a:cubicBezTo>
                <a:cubicBezTo>
                  <a:pt x="4858940" y="3429001"/>
                  <a:pt x="2404307" y="3007113"/>
                  <a:pt x="313317" y="2274488"/>
                </a:cubicBezTo>
                <a:lnTo>
                  <a:pt x="0" y="2158663"/>
                </a:lnTo>
                <a:close/>
              </a:path>
            </a:pathLst>
          </a:custGeom>
        </p:spPr>
        <p:txBody>
          <a:bodyPr wrap="square">
            <a:noAutofit/>
          </a:bodyPr>
          <a:lstStyle/>
          <a:p>
            <a:endParaRPr lang="ru-RU"/>
          </a:p>
        </p:txBody>
      </p:sp>
    </p:spTree>
    <p:extLst>
      <p:ext uri="{BB962C8B-B14F-4D97-AF65-F5344CB8AC3E}">
        <p14:creationId xmlns:p14="http://schemas.microsoft.com/office/powerpoint/2010/main" val="23491161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Пользовательский макет">
    <p:spTree>
      <p:nvGrpSpPr>
        <p:cNvPr id="1" name=""/>
        <p:cNvGrpSpPr/>
        <p:nvPr/>
      </p:nvGrpSpPr>
      <p:grpSpPr>
        <a:xfrm>
          <a:off x="0" y="0"/>
          <a:ext cx="0" cy="0"/>
          <a:chOff x="0" y="0"/>
          <a:chExt cx="0" cy="0"/>
        </a:xfrm>
      </p:grpSpPr>
      <p:sp>
        <p:nvSpPr>
          <p:cNvPr id="13" name="Рисунок 12">
            <a:extLst>
              <a:ext uri="{FF2B5EF4-FFF2-40B4-BE49-F238E27FC236}">
                <a16:creationId xmlns:a16="http://schemas.microsoft.com/office/drawing/2014/main" id="{5AE08A2E-0787-2B4A-8037-1D157E2F9B55}"/>
              </a:ext>
            </a:extLst>
          </p:cNvPr>
          <p:cNvSpPr>
            <a:spLocks noGrp="1"/>
          </p:cNvSpPr>
          <p:nvPr>
            <p:ph type="pic" sz="quarter" idx="10"/>
          </p:nvPr>
        </p:nvSpPr>
        <p:spPr>
          <a:xfrm>
            <a:off x="3710047" y="754585"/>
            <a:ext cx="1723910" cy="1723910"/>
          </a:xfrm>
          <a:custGeom>
            <a:avLst/>
            <a:gdLst>
              <a:gd name="connsiteX0" fmla="*/ 1149274 w 2298548"/>
              <a:gd name="connsiteY0" fmla="*/ 0 h 2298547"/>
              <a:gd name="connsiteX1" fmla="*/ 1361549 w 2298548"/>
              <a:gd name="connsiteY1" fmla="*/ 87927 h 2298547"/>
              <a:gd name="connsiteX2" fmla="*/ 2210621 w 2298548"/>
              <a:gd name="connsiteY2" fmla="*/ 936999 h 2298547"/>
              <a:gd name="connsiteX3" fmla="*/ 2210621 w 2298548"/>
              <a:gd name="connsiteY3" fmla="*/ 1361548 h 2298547"/>
              <a:gd name="connsiteX4" fmla="*/ 1361549 w 2298548"/>
              <a:gd name="connsiteY4" fmla="*/ 2210620 h 2298547"/>
              <a:gd name="connsiteX5" fmla="*/ 936999 w 2298548"/>
              <a:gd name="connsiteY5" fmla="*/ 2210620 h 2298547"/>
              <a:gd name="connsiteX6" fmla="*/ 87927 w 2298548"/>
              <a:gd name="connsiteY6" fmla="*/ 1361548 h 2298547"/>
              <a:gd name="connsiteX7" fmla="*/ 87927 w 2298548"/>
              <a:gd name="connsiteY7" fmla="*/ 936999 h 2298547"/>
              <a:gd name="connsiteX8" fmla="*/ 936999 w 2298548"/>
              <a:gd name="connsiteY8" fmla="*/ 87927 h 2298547"/>
              <a:gd name="connsiteX9" fmla="*/ 1149274 w 2298548"/>
              <a:gd name="connsiteY9" fmla="*/ 0 h 229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8548" h="2298547">
                <a:moveTo>
                  <a:pt x="1149274" y="0"/>
                </a:moveTo>
                <a:cubicBezTo>
                  <a:pt x="1226102" y="0"/>
                  <a:pt x="1302930" y="29309"/>
                  <a:pt x="1361549" y="87927"/>
                </a:cubicBezTo>
                <a:lnTo>
                  <a:pt x="2210621" y="936999"/>
                </a:lnTo>
                <a:cubicBezTo>
                  <a:pt x="2327857" y="1054235"/>
                  <a:pt x="2327857" y="1244312"/>
                  <a:pt x="2210621" y="1361548"/>
                </a:cubicBezTo>
                <a:lnTo>
                  <a:pt x="1361549" y="2210620"/>
                </a:lnTo>
                <a:cubicBezTo>
                  <a:pt x="1244312" y="2327857"/>
                  <a:pt x="1054235" y="2327857"/>
                  <a:pt x="936999" y="2210620"/>
                </a:cubicBezTo>
                <a:lnTo>
                  <a:pt x="87927" y="1361548"/>
                </a:lnTo>
                <a:cubicBezTo>
                  <a:pt x="-29309" y="1244312"/>
                  <a:pt x="-29309" y="1054235"/>
                  <a:pt x="87927" y="936999"/>
                </a:cubicBezTo>
                <a:lnTo>
                  <a:pt x="936999" y="87927"/>
                </a:lnTo>
                <a:cubicBezTo>
                  <a:pt x="995617" y="29309"/>
                  <a:pt x="1072445" y="0"/>
                  <a:pt x="1149274" y="0"/>
                </a:cubicBezTo>
                <a:close/>
              </a:path>
            </a:pathLst>
          </a:custGeom>
        </p:spPr>
        <p:txBody>
          <a:bodyPr wrap="square">
            <a:noAutofit/>
          </a:bodyPr>
          <a:lstStyle/>
          <a:p>
            <a:endParaRPr lang="ru-RU"/>
          </a:p>
        </p:txBody>
      </p:sp>
    </p:spTree>
    <p:extLst>
      <p:ext uri="{BB962C8B-B14F-4D97-AF65-F5344CB8AC3E}">
        <p14:creationId xmlns:p14="http://schemas.microsoft.com/office/powerpoint/2010/main" val="38182346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Пользовательский макет">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3FAFA954-91D9-F846-9EC9-735BC9985438}"/>
              </a:ext>
            </a:extLst>
          </p:cNvPr>
          <p:cNvSpPr>
            <a:spLocks noGrp="1"/>
          </p:cNvSpPr>
          <p:nvPr>
            <p:ph type="pic" sz="quarter" idx="10"/>
          </p:nvPr>
        </p:nvSpPr>
        <p:spPr>
          <a:xfrm>
            <a:off x="4648202" y="285750"/>
            <a:ext cx="3305175" cy="4572000"/>
          </a:xfrm>
          <a:custGeom>
            <a:avLst/>
            <a:gdLst>
              <a:gd name="connsiteX0" fmla="*/ 734498 w 4406900"/>
              <a:gd name="connsiteY0" fmla="*/ 0 h 6096000"/>
              <a:gd name="connsiteX1" fmla="*/ 3672402 w 4406900"/>
              <a:gd name="connsiteY1" fmla="*/ 0 h 6096000"/>
              <a:gd name="connsiteX2" fmla="*/ 4406900 w 4406900"/>
              <a:gd name="connsiteY2" fmla="*/ 734498 h 6096000"/>
              <a:gd name="connsiteX3" fmla="*/ 4406900 w 4406900"/>
              <a:gd name="connsiteY3" fmla="*/ 5361502 h 6096000"/>
              <a:gd name="connsiteX4" fmla="*/ 3672402 w 4406900"/>
              <a:gd name="connsiteY4" fmla="*/ 6096000 h 6096000"/>
              <a:gd name="connsiteX5" fmla="*/ 734498 w 4406900"/>
              <a:gd name="connsiteY5" fmla="*/ 6096000 h 6096000"/>
              <a:gd name="connsiteX6" fmla="*/ 0 w 4406900"/>
              <a:gd name="connsiteY6" fmla="*/ 5361502 h 6096000"/>
              <a:gd name="connsiteX7" fmla="*/ 0 w 4406900"/>
              <a:gd name="connsiteY7" fmla="*/ 734498 h 6096000"/>
              <a:gd name="connsiteX8" fmla="*/ 734498 w 4406900"/>
              <a:gd name="connsiteY8" fmla="*/ 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6900" h="6096000">
                <a:moveTo>
                  <a:pt x="734498" y="0"/>
                </a:moveTo>
                <a:lnTo>
                  <a:pt x="3672402" y="0"/>
                </a:lnTo>
                <a:cubicBezTo>
                  <a:pt x="4078054" y="0"/>
                  <a:pt x="4406900" y="328846"/>
                  <a:pt x="4406900" y="734498"/>
                </a:cubicBezTo>
                <a:lnTo>
                  <a:pt x="4406900" y="5361502"/>
                </a:lnTo>
                <a:cubicBezTo>
                  <a:pt x="4406900" y="5767154"/>
                  <a:pt x="4078054" y="6096000"/>
                  <a:pt x="3672402" y="6096000"/>
                </a:cubicBezTo>
                <a:lnTo>
                  <a:pt x="734498" y="6096000"/>
                </a:lnTo>
                <a:cubicBezTo>
                  <a:pt x="328846" y="6096000"/>
                  <a:pt x="0" y="5767154"/>
                  <a:pt x="0" y="5361502"/>
                </a:cubicBezTo>
                <a:lnTo>
                  <a:pt x="0" y="734498"/>
                </a:lnTo>
                <a:cubicBezTo>
                  <a:pt x="0" y="328846"/>
                  <a:pt x="328846" y="0"/>
                  <a:pt x="734498" y="0"/>
                </a:cubicBezTo>
                <a:close/>
              </a:path>
            </a:pathLst>
          </a:custGeom>
        </p:spPr>
        <p:txBody>
          <a:bodyPr wrap="square">
            <a:noAutofit/>
          </a:bodyPr>
          <a:lstStyle/>
          <a:p>
            <a:endParaRPr lang="ru-RU"/>
          </a:p>
        </p:txBody>
      </p:sp>
    </p:spTree>
    <p:extLst>
      <p:ext uri="{BB962C8B-B14F-4D97-AF65-F5344CB8AC3E}">
        <p14:creationId xmlns:p14="http://schemas.microsoft.com/office/powerpoint/2010/main" val="334437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Обложка 5">
    <p:spTree>
      <p:nvGrpSpPr>
        <p:cNvPr id="1" name=""/>
        <p:cNvGrpSpPr/>
        <p:nvPr/>
      </p:nvGrpSpPr>
      <p:grpSpPr>
        <a:xfrm>
          <a:off x="0" y="0"/>
          <a:ext cx="0" cy="0"/>
          <a:chOff x="0" y="0"/>
          <a:chExt cx="0" cy="0"/>
        </a:xfrm>
      </p:grpSpPr>
      <p:sp>
        <p:nvSpPr>
          <p:cNvPr id="7" name="Прямоугольник 5">
            <a:extLst>
              <a:ext uri="{FF2B5EF4-FFF2-40B4-BE49-F238E27FC236}">
                <a16:creationId xmlns:a16="http://schemas.microsoft.com/office/drawing/2014/main" id="{20E5DCE5-DCC6-9D49-9FD7-9D01D8772A13}"/>
              </a:ext>
            </a:extLst>
          </p:cNvPr>
          <p:cNvSpPr/>
          <p:nvPr userDrawn="1"/>
        </p:nvSpPr>
        <p:spPr>
          <a:xfrm>
            <a:off x="0" y="0"/>
            <a:ext cx="9144000" cy="2571750"/>
          </a:xfrm>
          <a:prstGeom prst="rect">
            <a:avLst/>
          </a:prstGeom>
          <a:gradFill>
            <a:gsLst>
              <a:gs pos="100000">
                <a:schemeClr val="accent6"/>
              </a:gs>
              <a:gs pos="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Arial"/>
              <a:ea typeface="+mn-ea"/>
              <a:cs typeface="+mn-cs"/>
            </a:endParaRPr>
          </a:p>
        </p:txBody>
      </p:sp>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Arial"/>
              <a:ea typeface="+mn-ea"/>
              <a:cs typeface="+mn-cs"/>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4652966" y="2847975"/>
            <a:ext cx="3444479" cy="1588294"/>
          </a:xfrm>
        </p:spPr>
        <p:txBody>
          <a:bodyPr/>
          <a:lstStyle>
            <a:lvl1pPr>
              <a:lnSpc>
                <a:spcPct val="100000"/>
              </a:lnSpc>
              <a:spcBef>
                <a:spcPts val="0"/>
              </a:spcBef>
              <a:defRPr sz="2100" cap="all" spc="23" baseline="0">
                <a:solidFill>
                  <a:schemeClr val="bg1"/>
                </a:solidFill>
              </a:defRPr>
            </a:lvl1pPr>
            <a:lvl2pPr>
              <a:defRPr sz="1800"/>
            </a:lvl2pPr>
            <a:lvl3pPr>
              <a:defRPr sz="1800"/>
            </a:lvl3pPr>
            <a:lvl4pPr>
              <a:defRPr sz="1800"/>
            </a:lvl4pPr>
            <a:lvl5pPr>
              <a:defRPr sz="18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4652966" y="4654176"/>
            <a:ext cx="3444479" cy="207148"/>
          </a:xfrm>
        </p:spPr>
        <p:txBody>
          <a:bodyPr anchor="b"/>
          <a:lstStyle>
            <a:lvl1pPr>
              <a:spcBef>
                <a:spcPts val="0"/>
              </a:spcBef>
              <a:defRPr sz="1400" cap="none" spc="23" baseline="0">
                <a:solidFill>
                  <a:schemeClr val="bg1"/>
                </a:solidFill>
              </a:defRPr>
            </a:lvl1pPr>
            <a:lvl2pPr>
              <a:defRPr sz="1800"/>
            </a:lvl2pPr>
            <a:lvl3pPr>
              <a:defRPr sz="1800"/>
            </a:lvl3pPr>
            <a:lvl4pPr>
              <a:defRPr sz="1800"/>
            </a:lvl4pPr>
            <a:lvl5pPr>
              <a:defRPr sz="1800"/>
            </a:lvl5pPr>
          </a:lstStyle>
          <a:p>
            <a:pPr lvl="0"/>
            <a:r>
              <a:rPr lang="en-US" dirty="0"/>
              <a:t>2017 </a:t>
            </a:r>
            <a:r>
              <a:rPr lang="ru-RU" dirty="0"/>
              <a:t>г.</a:t>
            </a:r>
          </a:p>
        </p:txBody>
      </p:sp>
      <p:pic>
        <p:nvPicPr>
          <p:cNvPr id="8" name="Рисунок 7">
            <a:extLst>
              <a:ext uri="{FF2B5EF4-FFF2-40B4-BE49-F238E27FC236}">
                <a16:creationId xmlns:a16="http://schemas.microsoft.com/office/drawing/2014/main" id="{5B0CCE6C-1C13-42E8-8E94-10A9B14A53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163" y="323852"/>
            <a:ext cx="2728793" cy="676161"/>
          </a:xfrm>
          <a:prstGeom prst="rect">
            <a:avLst/>
          </a:prstGeom>
        </p:spPr>
      </p:pic>
    </p:spTree>
    <p:extLst>
      <p:ext uri="{BB962C8B-B14F-4D97-AF65-F5344CB8AC3E}">
        <p14:creationId xmlns:p14="http://schemas.microsoft.com/office/powerpoint/2010/main" val="11310617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Пользовательский макет">
    <p:spTree>
      <p:nvGrpSpPr>
        <p:cNvPr id="1" name=""/>
        <p:cNvGrpSpPr/>
        <p:nvPr/>
      </p:nvGrpSpPr>
      <p:grpSpPr>
        <a:xfrm>
          <a:off x="0" y="0"/>
          <a:ext cx="0" cy="0"/>
          <a:chOff x="0" y="0"/>
          <a:chExt cx="0" cy="0"/>
        </a:xfrm>
      </p:grpSpPr>
      <p:sp>
        <p:nvSpPr>
          <p:cNvPr id="13" name="Рисунок 12">
            <a:extLst>
              <a:ext uri="{FF2B5EF4-FFF2-40B4-BE49-F238E27FC236}">
                <a16:creationId xmlns:a16="http://schemas.microsoft.com/office/drawing/2014/main" id="{BE5FF1C2-9EBE-ED4E-A4CB-3A319240993B}"/>
              </a:ext>
            </a:extLst>
          </p:cNvPr>
          <p:cNvSpPr>
            <a:spLocks noGrp="1"/>
          </p:cNvSpPr>
          <p:nvPr>
            <p:ph type="pic" sz="quarter" idx="10"/>
          </p:nvPr>
        </p:nvSpPr>
        <p:spPr>
          <a:xfrm>
            <a:off x="866782" y="1073950"/>
            <a:ext cx="2995613" cy="2995610"/>
          </a:xfrm>
          <a:custGeom>
            <a:avLst/>
            <a:gdLst>
              <a:gd name="connsiteX0" fmla="*/ 665705 w 3994150"/>
              <a:gd name="connsiteY0" fmla="*/ 0 h 3994150"/>
              <a:gd name="connsiteX1" fmla="*/ 3328446 w 3994150"/>
              <a:gd name="connsiteY1" fmla="*/ 0 h 3994150"/>
              <a:gd name="connsiteX2" fmla="*/ 3994150 w 3994150"/>
              <a:gd name="connsiteY2" fmla="*/ 665705 h 3994150"/>
              <a:gd name="connsiteX3" fmla="*/ 3994150 w 3994150"/>
              <a:gd name="connsiteY3" fmla="*/ 3328446 h 3994150"/>
              <a:gd name="connsiteX4" fmla="*/ 3328446 w 3994150"/>
              <a:gd name="connsiteY4" fmla="*/ 3994150 h 3994150"/>
              <a:gd name="connsiteX5" fmla="*/ 665705 w 3994150"/>
              <a:gd name="connsiteY5" fmla="*/ 3994150 h 3994150"/>
              <a:gd name="connsiteX6" fmla="*/ 0 w 3994150"/>
              <a:gd name="connsiteY6" fmla="*/ 3328446 h 3994150"/>
              <a:gd name="connsiteX7" fmla="*/ 0 w 3994150"/>
              <a:gd name="connsiteY7" fmla="*/ 665705 h 3994150"/>
              <a:gd name="connsiteX8" fmla="*/ 665705 w 3994150"/>
              <a:gd name="connsiteY8" fmla="*/ 0 h 399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4150" h="3994150">
                <a:moveTo>
                  <a:pt x="665705" y="0"/>
                </a:moveTo>
                <a:lnTo>
                  <a:pt x="3328446" y="0"/>
                </a:lnTo>
                <a:cubicBezTo>
                  <a:pt x="3696104" y="0"/>
                  <a:pt x="3994150" y="298046"/>
                  <a:pt x="3994150" y="665705"/>
                </a:cubicBezTo>
                <a:lnTo>
                  <a:pt x="3994150" y="3328446"/>
                </a:lnTo>
                <a:cubicBezTo>
                  <a:pt x="3994150" y="3696104"/>
                  <a:pt x="3696104" y="3994150"/>
                  <a:pt x="3328446" y="3994150"/>
                </a:cubicBezTo>
                <a:lnTo>
                  <a:pt x="665705" y="3994150"/>
                </a:lnTo>
                <a:cubicBezTo>
                  <a:pt x="298046" y="3994150"/>
                  <a:pt x="0" y="3696104"/>
                  <a:pt x="0" y="3328446"/>
                </a:cubicBezTo>
                <a:lnTo>
                  <a:pt x="0" y="665705"/>
                </a:lnTo>
                <a:cubicBezTo>
                  <a:pt x="0" y="298046"/>
                  <a:pt x="298046" y="0"/>
                  <a:pt x="665705" y="0"/>
                </a:cubicBezTo>
                <a:close/>
              </a:path>
            </a:pathLst>
          </a:custGeom>
        </p:spPr>
        <p:txBody>
          <a:bodyPr wrap="square">
            <a:noAutofit/>
          </a:bodyPr>
          <a:lstStyle/>
          <a:p>
            <a:endParaRPr lang="ru-RU"/>
          </a:p>
        </p:txBody>
      </p:sp>
    </p:spTree>
    <p:extLst>
      <p:ext uri="{BB962C8B-B14F-4D97-AF65-F5344CB8AC3E}">
        <p14:creationId xmlns:p14="http://schemas.microsoft.com/office/powerpoint/2010/main" val="23107992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Пользовательский макет">
    <p:spTree>
      <p:nvGrpSpPr>
        <p:cNvPr id="1" name=""/>
        <p:cNvGrpSpPr/>
        <p:nvPr/>
      </p:nvGrpSpPr>
      <p:grpSpPr>
        <a:xfrm>
          <a:off x="0" y="0"/>
          <a:ext cx="0" cy="0"/>
          <a:chOff x="0" y="0"/>
          <a:chExt cx="0" cy="0"/>
        </a:xfrm>
      </p:grpSpPr>
      <p:sp>
        <p:nvSpPr>
          <p:cNvPr id="8" name="Рисунок 7">
            <a:extLst>
              <a:ext uri="{FF2B5EF4-FFF2-40B4-BE49-F238E27FC236}">
                <a16:creationId xmlns:a16="http://schemas.microsoft.com/office/drawing/2014/main" id="{A44011B1-84C0-814D-A0B1-FB044860B5A5}"/>
              </a:ext>
            </a:extLst>
          </p:cNvPr>
          <p:cNvSpPr>
            <a:spLocks noGrp="1"/>
          </p:cNvSpPr>
          <p:nvPr>
            <p:ph type="pic" sz="quarter" idx="10"/>
          </p:nvPr>
        </p:nvSpPr>
        <p:spPr>
          <a:xfrm>
            <a:off x="0" y="0"/>
            <a:ext cx="9144000" cy="5143500"/>
          </a:xfrm>
        </p:spPr>
        <p:txBody>
          <a:bodyPr/>
          <a:lstStyle/>
          <a:p>
            <a:endParaRPr lang="ru-RU"/>
          </a:p>
        </p:txBody>
      </p:sp>
    </p:spTree>
    <p:extLst>
      <p:ext uri="{BB962C8B-B14F-4D97-AF65-F5344CB8AC3E}">
        <p14:creationId xmlns:p14="http://schemas.microsoft.com/office/powerpoint/2010/main" val="32594314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Пользовательский макет">
    <p:spTree>
      <p:nvGrpSpPr>
        <p:cNvPr id="1" name=""/>
        <p:cNvGrpSpPr/>
        <p:nvPr/>
      </p:nvGrpSpPr>
      <p:grpSpPr>
        <a:xfrm>
          <a:off x="0" y="0"/>
          <a:ext cx="0" cy="0"/>
          <a:chOff x="0" y="0"/>
          <a:chExt cx="0" cy="0"/>
        </a:xfrm>
      </p:grpSpPr>
      <p:sp>
        <p:nvSpPr>
          <p:cNvPr id="15" name="Рисунок 14">
            <a:extLst>
              <a:ext uri="{FF2B5EF4-FFF2-40B4-BE49-F238E27FC236}">
                <a16:creationId xmlns:a16="http://schemas.microsoft.com/office/drawing/2014/main" id="{512F8BC8-679F-9B49-A9C3-0C01B45AC958}"/>
              </a:ext>
            </a:extLst>
          </p:cNvPr>
          <p:cNvSpPr>
            <a:spLocks noGrp="1"/>
          </p:cNvSpPr>
          <p:nvPr>
            <p:ph type="pic" sz="quarter" idx="10"/>
          </p:nvPr>
        </p:nvSpPr>
        <p:spPr>
          <a:xfrm>
            <a:off x="6723910" y="0"/>
            <a:ext cx="2420095" cy="2460780"/>
          </a:xfrm>
          <a:custGeom>
            <a:avLst/>
            <a:gdLst>
              <a:gd name="connsiteX0" fmla="*/ 583348 w 3226792"/>
              <a:gd name="connsiteY0" fmla="*/ 0 h 3281044"/>
              <a:gd name="connsiteX1" fmla="*/ 1506493 w 3226792"/>
              <a:gd name="connsiteY1" fmla="*/ 0 h 3281044"/>
              <a:gd name="connsiteX2" fmla="*/ 957546 w 3226792"/>
              <a:gd name="connsiteY2" fmla="*/ 548947 h 3281044"/>
              <a:gd name="connsiteX3" fmla="*/ 957546 w 3226792"/>
              <a:gd name="connsiteY3" fmla="*/ 1144520 h 3281044"/>
              <a:gd name="connsiteX4" fmla="*/ 2148656 w 3226792"/>
              <a:gd name="connsiteY4" fmla="*/ 2335630 h 3281044"/>
              <a:gd name="connsiteX5" fmla="*/ 2744230 w 3226792"/>
              <a:gd name="connsiteY5" fmla="*/ 2335630 h 3281044"/>
              <a:gd name="connsiteX6" fmla="*/ 3226792 w 3226792"/>
              <a:gd name="connsiteY6" fmla="*/ 1853068 h 3281044"/>
              <a:gd name="connsiteX7" fmla="*/ 3226792 w 3226792"/>
              <a:gd name="connsiteY7" fmla="*/ 2751950 h 3281044"/>
              <a:gd name="connsiteX8" fmla="*/ 2883938 w 3226792"/>
              <a:gd name="connsiteY8" fmla="*/ 3094804 h 3281044"/>
              <a:gd name="connsiteX9" fmla="*/ 1984688 w 3226792"/>
              <a:gd name="connsiteY9" fmla="*/ 3094804 h 3281044"/>
              <a:gd name="connsiteX10" fmla="*/ 186241 w 3226792"/>
              <a:gd name="connsiteY10" fmla="*/ 1296357 h 3281044"/>
              <a:gd name="connsiteX11" fmla="*/ 186241 w 3226792"/>
              <a:gd name="connsiteY11" fmla="*/ 397107 h 328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6792" h="3281044">
                <a:moveTo>
                  <a:pt x="583348" y="0"/>
                </a:moveTo>
                <a:lnTo>
                  <a:pt x="1506493" y="0"/>
                </a:lnTo>
                <a:lnTo>
                  <a:pt x="957546" y="548947"/>
                </a:lnTo>
                <a:cubicBezTo>
                  <a:pt x="793083" y="713410"/>
                  <a:pt x="793083" y="980057"/>
                  <a:pt x="957546" y="1144520"/>
                </a:cubicBezTo>
                <a:lnTo>
                  <a:pt x="2148656" y="2335630"/>
                </a:lnTo>
                <a:cubicBezTo>
                  <a:pt x="2313119" y="2500093"/>
                  <a:pt x="2579767" y="2500093"/>
                  <a:pt x="2744230" y="2335630"/>
                </a:cubicBezTo>
                <a:lnTo>
                  <a:pt x="3226792" y="1853068"/>
                </a:lnTo>
                <a:lnTo>
                  <a:pt x="3226792" y="2751950"/>
                </a:lnTo>
                <a:lnTo>
                  <a:pt x="2883938" y="3094804"/>
                </a:lnTo>
                <a:cubicBezTo>
                  <a:pt x="2635617" y="3343125"/>
                  <a:pt x="2233009" y="3343125"/>
                  <a:pt x="1984688" y="3094804"/>
                </a:cubicBezTo>
                <a:lnTo>
                  <a:pt x="186241" y="1296357"/>
                </a:lnTo>
                <a:cubicBezTo>
                  <a:pt x="-62080" y="1048036"/>
                  <a:pt x="-62080" y="645428"/>
                  <a:pt x="186241" y="397107"/>
                </a:cubicBezTo>
                <a:close/>
              </a:path>
            </a:pathLst>
          </a:custGeom>
        </p:spPr>
        <p:txBody>
          <a:bodyPr wrap="square">
            <a:noAutofit/>
          </a:bodyPr>
          <a:lstStyle/>
          <a:p>
            <a:endParaRPr lang="ru-RU"/>
          </a:p>
        </p:txBody>
      </p:sp>
    </p:spTree>
    <p:extLst>
      <p:ext uri="{BB962C8B-B14F-4D97-AF65-F5344CB8AC3E}">
        <p14:creationId xmlns:p14="http://schemas.microsoft.com/office/powerpoint/2010/main" val="36313568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Пользовательский макет">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3954A020-8A61-2F4E-A2AF-347B24349122}"/>
              </a:ext>
            </a:extLst>
          </p:cNvPr>
          <p:cNvSpPr>
            <a:spLocks noGrp="1"/>
          </p:cNvSpPr>
          <p:nvPr>
            <p:ph type="pic" sz="quarter" idx="10"/>
          </p:nvPr>
        </p:nvSpPr>
        <p:spPr>
          <a:xfrm>
            <a:off x="2866837" y="358944"/>
            <a:ext cx="3524630" cy="3116554"/>
          </a:xfrm>
          <a:custGeom>
            <a:avLst/>
            <a:gdLst>
              <a:gd name="connsiteX0" fmla="*/ 4699507 w 4699507"/>
              <a:gd name="connsiteY0" fmla="*/ 258506 h 4155402"/>
              <a:gd name="connsiteX1" fmla="*/ 4699507 w 4699507"/>
              <a:gd name="connsiteY1" fmla="*/ 258507 h 4155402"/>
              <a:gd name="connsiteX2" fmla="*/ 4699507 w 4699507"/>
              <a:gd name="connsiteY2" fmla="*/ 258506 h 4155402"/>
              <a:gd name="connsiteX3" fmla="*/ 274500 w 4699507"/>
              <a:gd name="connsiteY3" fmla="*/ 0 h 4155402"/>
              <a:gd name="connsiteX4" fmla="*/ 4441002 w 4699507"/>
              <a:gd name="connsiteY4" fmla="*/ 1 h 4155402"/>
              <a:gd name="connsiteX5" fmla="*/ 4694255 w 4699507"/>
              <a:gd name="connsiteY5" fmla="*/ 206409 h 4155402"/>
              <a:gd name="connsiteX6" fmla="*/ 4699507 w 4699507"/>
              <a:gd name="connsiteY6" fmla="*/ 258506 h 4155402"/>
              <a:gd name="connsiteX7" fmla="*/ 4696026 w 4699507"/>
              <a:gd name="connsiteY7" fmla="*/ 293036 h 4155402"/>
              <a:gd name="connsiteX8" fmla="*/ 4695303 w 4699507"/>
              <a:gd name="connsiteY8" fmla="*/ 320511 h 4155402"/>
              <a:gd name="connsiteX9" fmla="*/ 4662584 w 4699507"/>
              <a:gd name="connsiteY9" fmla="*/ 417810 h 4155402"/>
              <a:gd name="connsiteX10" fmla="*/ 2579334 w 4699507"/>
              <a:gd name="connsiteY10" fmla="*/ 4026106 h 4155402"/>
              <a:gd name="connsiteX11" fmla="*/ 2373451 w 4699507"/>
              <a:gd name="connsiteY11" fmla="*/ 4154759 h 4155402"/>
              <a:gd name="connsiteX12" fmla="*/ 2226207 w 4699507"/>
              <a:gd name="connsiteY12" fmla="*/ 4120726 h 4155402"/>
              <a:gd name="connsiteX13" fmla="*/ 2226209 w 4699507"/>
              <a:gd name="connsiteY13" fmla="*/ 4120726 h 4155402"/>
              <a:gd name="connsiteX14" fmla="*/ 2183717 w 4699507"/>
              <a:gd name="connsiteY14" fmla="*/ 4090128 h 4155402"/>
              <a:gd name="connsiteX15" fmla="*/ 2164908 w 4699507"/>
              <a:gd name="connsiteY15" fmla="*/ 4069784 h 4155402"/>
              <a:gd name="connsiteX16" fmla="*/ 2157277 w 4699507"/>
              <a:gd name="connsiteY16" fmla="*/ 4063709 h 4155402"/>
              <a:gd name="connsiteX17" fmla="*/ 2117926 w 4699507"/>
              <a:gd name="connsiteY17" fmla="*/ 4011829 h 4155402"/>
              <a:gd name="connsiteX18" fmla="*/ 34677 w 4699507"/>
              <a:gd name="connsiteY18" fmla="*/ 403534 h 4155402"/>
              <a:gd name="connsiteX19" fmla="*/ 86804 w 4699507"/>
              <a:gd name="connsiteY19" fmla="*/ 81006 h 4155402"/>
              <a:gd name="connsiteX20" fmla="*/ 88135 w 4699507"/>
              <a:gd name="connsiteY20" fmla="*/ 80048 h 4155402"/>
              <a:gd name="connsiteX21" fmla="*/ 91709 w 4699507"/>
              <a:gd name="connsiteY21" fmla="*/ 75715 h 4155402"/>
              <a:gd name="connsiteX22" fmla="*/ 274500 w 4699507"/>
              <a:gd name="connsiteY22" fmla="*/ 0 h 4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99507" h="4155402">
                <a:moveTo>
                  <a:pt x="4699507" y="258506"/>
                </a:moveTo>
                <a:lnTo>
                  <a:pt x="4699507" y="258507"/>
                </a:lnTo>
                <a:lnTo>
                  <a:pt x="4699507" y="258506"/>
                </a:lnTo>
                <a:close/>
                <a:moveTo>
                  <a:pt x="274500" y="0"/>
                </a:moveTo>
                <a:cubicBezTo>
                  <a:pt x="1663334" y="0"/>
                  <a:pt x="3052167" y="1"/>
                  <a:pt x="4441002" y="1"/>
                </a:cubicBezTo>
                <a:cubicBezTo>
                  <a:pt x="4565925" y="1"/>
                  <a:pt x="4670151" y="88612"/>
                  <a:pt x="4694255" y="206409"/>
                </a:cubicBezTo>
                <a:lnTo>
                  <a:pt x="4699507" y="258506"/>
                </a:lnTo>
                <a:lnTo>
                  <a:pt x="4696026" y="293036"/>
                </a:lnTo>
                <a:lnTo>
                  <a:pt x="4695303" y="320511"/>
                </a:lnTo>
                <a:cubicBezTo>
                  <a:pt x="4691167" y="353836"/>
                  <a:pt x="4680431" y="386900"/>
                  <a:pt x="4662584" y="417810"/>
                </a:cubicBezTo>
                <a:cubicBezTo>
                  <a:pt x="3968168" y="1620576"/>
                  <a:pt x="3273751" y="2823340"/>
                  <a:pt x="2579334" y="4026106"/>
                </a:cubicBezTo>
                <a:cubicBezTo>
                  <a:pt x="2534718" y="4103382"/>
                  <a:pt x="2456230" y="4148908"/>
                  <a:pt x="2373451" y="4154759"/>
                </a:cubicBezTo>
                <a:cubicBezTo>
                  <a:pt x="2323784" y="4158269"/>
                  <a:pt x="2272573" y="4147495"/>
                  <a:pt x="2226207" y="4120726"/>
                </a:cubicBezTo>
                <a:lnTo>
                  <a:pt x="2226209" y="4120726"/>
                </a:lnTo>
                <a:cubicBezTo>
                  <a:pt x="2210754" y="4111803"/>
                  <a:pt x="2196568" y="4101525"/>
                  <a:pt x="2183717" y="4090128"/>
                </a:cubicBezTo>
                <a:lnTo>
                  <a:pt x="2164908" y="4069784"/>
                </a:lnTo>
                <a:lnTo>
                  <a:pt x="2157277" y="4063709"/>
                </a:lnTo>
                <a:cubicBezTo>
                  <a:pt x="2142351" y="4048484"/>
                  <a:pt x="2129080" y="4031149"/>
                  <a:pt x="2117926" y="4011829"/>
                </a:cubicBezTo>
                <a:lnTo>
                  <a:pt x="34677" y="403534"/>
                </a:lnTo>
                <a:cubicBezTo>
                  <a:pt x="-27784" y="295348"/>
                  <a:pt x="-3158" y="160779"/>
                  <a:pt x="86804" y="81006"/>
                </a:cubicBezTo>
                <a:lnTo>
                  <a:pt x="88135" y="80048"/>
                </a:lnTo>
                <a:lnTo>
                  <a:pt x="91709" y="75715"/>
                </a:lnTo>
                <a:cubicBezTo>
                  <a:pt x="138489" y="28934"/>
                  <a:pt x="203116" y="0"/>
                  <a:pt x="274500" y="0"/>
                </a:cubicBezTo>
                <a:close/>
              </a:path>
            </a:pathLst>
          </a:custGeom>
        </p:spPr>
        <p:txBody>
          <a:bodyPr wrap="square">
            <a:noAutofit/>
          </a:bodyPr>
          <a:lstStyle/>
          <a:p>
            <a:endParaRPr lang="ru-RU"/>
          </a:p>
        </p:txBody>
      </p:sp>
    </p:spTree>
    <p:extLst>
      <p:ext uri="{BB962C8B-B14F-4D97-AF65-F5344CB8AC3E}">
        <p14:creationId xmlns:p14="http://schemas.microsoft.com/office/powerpoint/2010/main" val="9480187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_Пользовательский макет">
    <p:spTree>
      <p:nvGrpSpPr>
        <p:cNvPr id="1" name=""/>
        <p:cNvGrpSpPr/>
        <p:nvPr/>
      </p:nvGrpSpPr>
      <p:grpSpPr>
        <a:xfrm>
          <a:off x="0" y="0"/>
          <a:ext cx="0" cy="0"/>
          <a:chOff x="0" y="0"/>
          <a:chExt cx="0" cy="0"/>
        </a:xfrm>
      </p:grpSpPr>
      <p:sp>
        <p:nvSpPr>
          <p:cNvPr id="17" name="Рисунок 16">
            <a:extLst>
              <a:ext uri="{FF2B5EF4-FFF2-40B4-BE49-F238E27FC236}">
                <a16:creationId xmlns:a16="http://schemas.microsoft.com/office/drawing/2014/main" id="{86EED86F-C9E1-8645-B32C-E02EFBC09A6A}"/>
              </a:ext>
            </a:extLst>
          </p:cNvPr>
          <p:cNvSpPr>
            <a:spLocks noGrp="1"/>
          </p:cNvSpPr>
          <p:nvPr>
            <p:ph type="pic" sz="quarter" idx="12"/>
          </p:nvPr>
        </p:nvSpPr>
        <p:spPr>
          <a:xfrm>
            <a:off x="790092" y="4264482"/>
            <a:ext cx="2673784" cy="879025"/>
          </a:xfrm>
          <a:custGeom>
            <a:avLst/>
            <a:gdLst>
              <a:gd name="connsiteX0" fmla="*/ 594186 w 3565045"/>
              <a:gd name="connsiteY0" fmla="*/ 0 h 1172035"/>
              <a:gd name="connsiteX1" fmla="*/ 2970859 w 3565045"/>
              <a:gd name="connsiteY1" fmla="*/ 0 h 1172035"/>
              <a:gd name="connsiteX2" fmla="*/ 3565045 w 3565045"/>
              <a:gd name="connsiteY2" fmla="*/ 594186 h 1172035"/>
              <a:gd name="connsiteX3" fmla="*/ 3565045 w 3565045"/>
              <a:gd name="connsiteY3" fmla="*/ 1172035 h 1172035"/>
              <a:gd name="connsiteX4" fmla="*/ 0 w 3565045"/>
              <a:gd name="connsiteY4" fmla="*/ 1172035 h 1172035"/>
              <a:gd name="connsiteX5" fmla="*/ 0 w 3565045"/>
              <a:gd name="connsiteY5" fmla="*/ 594186 h 1172035"/>
              <a:gd name="connsiteX6" fmla="*/ 594186 w 3565045"/>
              <a:gd name="connsiteY6" fmla="*/ 0 h 117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5045" h="1172035">
                <a:moveTo>
                  <a:pt x="594186" y="0"/>
                </a:moveTo>
                <a:lnTo>
                  <a:pt x="2970859" y="0"/>
                </a:lnTo>
                <a:cubicBezTo>
                  <a:pt x="3299019" y="0"/>
                  <a:pt x="3565045" y="266026"/>
                  <a:pt x="3565045" y="594186"/>
                </a:cubicBezTo>
                <a:lnTo>
                  <a:pt x="3565045" y="1172035"/>
                </a:lnTo>
                <a:lnTo>
                  <a:pt x="0" y="1172035"/>
                </a:lnTo>
                <a:lnTo>
                  <a:pt x="0" y="594186"/>
                </a:lnTo>
                <a:cubicBezTo>
                  <a:pt x="0" y="266026"/>
                  <a:pt x="266026" y="0"/>
                  <a:pt x="594186" y="0"/>
                </a:cubicBezTo>
                <a:close/>
              </a:path>
            </a:pathLst>
          </a:custGeom>
        </p:spPr>
        <p:txBody>
          <a:bodyPr wrap="square">
            <a:noAutofit/>
          </a:bodyPr>
          <a:lstStyle/>
          <a:p>
            <a:endParaRPr lang="ru-RU"/>
          </a:p>
        </p:txBody>
      </p:sp>
      <p:sp>
        <p:nvSpPr>
          <p:cNvPr id="14" name="Рисунок 13">
            <a:extLst>
              <a:ext uri="{FF2B5EF4-FFF2-40B4-BE49-F238E27FC236}">
                <a16:creationId xmlns:a16="http://schemas.microsoft.com/office/drawing/2014/main" id="{CC070634-4D42-9346-AA65-A5C729597C42}"/>
              </a:ext>
            </a:extLst>
          </p:cNvPr>
          <p:cNvSpPr>
            <a:spLocks noGrp="1"/>
          </p:cNvSpPr>
          <p:nvPr>
            <p:ph type="pic" sz="quarter" idx="11"/>
          </p:nvPr>
        </p:nvSpPr>
        <p:spPr>
          <a:xfrm>
            <a:off x="790092" y="1228344"/>
            <a:ext cx="2673784" cy="2885592"/>
          </a:xfrm>
          <a:custGeom>
            <a:avLst/>
            <a:gdLst>
              <a:gd name="connsiteX0" fmla="*/ 594186 w 3565045"/>
              <a:gd name="connsiteY0" fmla="*/ 0 h 3847455"/>
              <a:gd name="connsiteX1" fmla="*/ 2970859 w 3565045"/>
              <a:gd name="connsiteY1" fmla="*/ 0 h 3847455"/>
              <a:gd name="connsiteX2" fmla="*/ 3565045 w 3565045"/>
              <a:gd name="connsiteY2" fmla="*/ 594186 h 3847455"/>
              <a:gd name="connsiteX3" fmla="*/ 3565045 w 3565045"/>
              <a:gd name="connsiteY3" fmla="*/ 3253269 h 3847455"/>
              <a:gd name="connsiteX4" fmla="*/ 2970859 w 3565045"/>
              <a:gd name="connsiteY4" fmla="*/ 3847455 h 3847455"/>
              <a:gd name="connsiteX5" fmla="*/ 594186 w 3565045"/>
              <a:gd name="connsiteY5" fmla="*/ 3847455 h 3847455"/>
              <a:gd name="connsiteX6" fmla="*/ 0 w 3565045"/>
              <a:gd name="connsiteY6" fmla="*/ 3253269 h 3847455"/>
              <a:gd name="connsiteX7" fmla="*/ 0 w 3565045"/>
              <a:gd name="connsiteY7" fmla="*/ 594186 h 3847455"/>
              <a:gd name="connsiteX8" fmla="*/ 594186 w 3565045"/>
              <a:gd name="connsiteY8" fmla="*/ 0 h 384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5045" h="3847455">
                <a:moveTo>
                  <a:pt x="594186" y="0"/>
                </a:moveTo>
                <a:lnTo>
                  <a:pt x="2970859" y="0"/>
                </a:lnTo>
                <a:cubicBezTo>
                  <a:pt x="3299019" y="0"/>
                  <a:pt x="3565045" y="266026"/>
                  <a:pt x="3565045" y="594186"/>
                </a:cubicBezTo>
                <a:lnTo>
                  <a:pt x="3565045" y="3253269"/>
                </a:lnTo>
                <a:cubicBezTo>
                  <a:pt x="3565045" y="3581429"/>
                  <a:pt x="3299019" y="3847455"/>
                  <a:pt x="2970859" y="3847455"/>
                </a:cubicBezTo>
                <a:lnTo>
                  <a:pt x="594186" y="3847455"/>
                </a:lnTo>
                <a:cubicBezTo>
                  <a:pt x="266026" y="3847455"/>
                  <a:pt x="0" y="3581429"/>
                  <a:pt x="0" y="3253269"/>
                </a:cubicBezTo>
                <a:lnTo>
                  <a:pt x="0" y="594186"/>
                </a:lnTo>
                <a:cubicBezTo>
                  <a:pt x="0" y="266026"/>
                  <a:pt x="266026" y="0"/>
                  <a:pt x="594186" y="0"/>
                </a:cubicBezTo>
                <a:close/>
              </a:path>
            </a:pathLst>
          </a:custGeom>
        </p:spPr>
        <p:txBody>
          <a:bodyPr wrap="square">
            <a:noAutofit/>
          </a:bodyPr>
          <a:lstStyle/>
          <a:p>
            <a:endParaRPr lang="ru-RU"/>
          </a:p>
        </p:txBody>
      </p:sp>
      <p:sp>
        <p:nvSpPr>
          <p:cNvPr id="11" name="Рисунок 10">
            <a:extLst>
              <a:ext uri="{FF2B5EF4-FFF2-40B4-BE49-F238E27FC236}">
                <a16:creationId xmlns:a16="http://schemas.microsoft.com/office/drawing/2014/main" id="{4D681851-25A3-3945-8FA1-9BDC01F33692}"/>
              </a:ext>
            </a:extLst>
          </p:cNvPr>
          <p:cNvSpPr>
            <a:spLocks noGrp="1"/>
          </p:cNvSpPr>
          <p:nvPr>
            <p:ph type="pic" sz="quarter" idx="10"/>
          </p:nvPr>
        </p:nvSpPr>
        <p:spPr>
          <a:xfrm>
            <a:off x="790092" y="5"/>
            <a:ext cx="2673784" cy="1089270"/>
          </a:xfrm>
          <a:custGeom>
            <a:avLst/>
            <a:gdLst>
              <a:gd name="connsiteX0" fmla="*/ 0 w 3565045"/>
              <a:gd name="connsiteY0" fmla="*/ 0 h 1452361"/>
              <a:gd name="connsiteX1" fmla="*/ 3565045 w 3565045"/>
              <a:gd name="connsiteY1" fmla="*/ 0 h 1452361"/>
              <a:gd name="connsiteX2" fmla="*/ 3565045 w 3565045"/>
              <a:gd name="connsiteY2" fmla="*/ 858175 h 1452361"/>
              <a:gd name="connsiteX3" fmla="*/ 2970859 w 3565045"/>
              <a:gd name="connsiteY3" fmla="*/ 1452361 h 1452361"/>
              <a:gd name="connsiteX4" fmla="*/ 594186 w 3565045"/>
              <a:gd name="connsiteY4" fmla="*/ 1452361 h 1452361"/>
              <a:gd name="connsiteX5" fmla="*/ 0 w 3565045"/>
              <a:gd name="connsiteY5" fmla="*/ 858175 h 145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5045" h="1452361">
                <a:moveTo>
                  <a:pt x="0" y="0"/>
                </a:moveTo>
                <a:lnTo>
                  <a:pt x="3565045" y="0"/>
                </a:lnTo>
                <a:lnTo>
                  <a:pt x="3565045" y="858175"/>
                </a:lnTo>
                <a:cubicBezTo>
                  <a:pt x="3565045" y="1186335"/>
                  <a:pt x="3299019" y="1452361"/>
                  <a:pt x="2970859" y="1452361"/>
                </a:cubicBezTo>
                <a:lnTo>
                  <a:pt x="594186" y="1452361"/>
                </a:lnTo>
                <a:cubicBezTo>
                  <a:pt x="266026" y="1452361"/>
                  <a:pt x="0" y="1186335"/>
                  <a:pt x="0" y="858175"/>
                </a:cubicBezTo>
                <a:close/>
              </a:path>
            </a:pathLst>
          </a:custGeom>
        </p:spPr>
        <p:txBody>
          <a:bodyPr wrap="square">
            <a:noAutofit/>
          </a:bodyPr>
          <a:lstStyle/>
          <a:p>
            <a:endParaRPr lang="ru-RU"/>
          </a:p>
        </p:txBody>
      </p:sp>
    </p:spTree>
    <p:extLst>
      <p:ext uri="{BB962C8B-B14F-4D97-AF65-F5344CB8AC3E}">
        <p14:creationId xmlns:p14="http://schemas.microsoft.com/office/powerpoint/2010/main" val="34947377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7_Пользовательский макет">
    <p:spTree>
      <p:nvGrpSpPr>
        <p:cNvPr id="1" name=""/>
        <p:cNvGrpSpPr/>
        <p:nvPr/>
      </p:nvGrpSpPr>
      <p:grpSpPr>
        <a:xfrm>
          <a:off x="0" y="0"/>
          <a:ext cx="0" cy="0"/>
          <a:chOff x="0" y="0"/>
          <a:chExt cx="0" cy="0"/>
        </a:xfrm>
      </p:grpSpPr>
      <p:sp>
        <p:nvSpPr>
          <p:cNvPr id="10" name="Рисунок 9">
            <a:extLst>
              <a:ext uri="{FF2B5EF4-FFF2-40B4-BE49-F238E27FC236}">
                <a16:creationId xmlns:a16="http://schemas.microsoft.com/office/drawing/2014/main" id="{CB248E8A-D712-B947-B60E-755FD87EAEFA}"/>
              </a:ext>
            </a:extLst>
          </p:cNvPr>
          <p:cNvSpPr>
            <a:spLocks noGrp="1"/>
          </p:cNvSpPr>
          <p:nvPr>
            <p:ph type="pic" sz="quarter" idx="10"/>
          </p:nvPr>
        </p:nvSpPr>
        <p:spPr>
          <a:xfrm>
            <a:off x="5695771" y="862446"/>
            <a:ext cx="2439575" cy="4281058"/>
          </a:xfrm>
          <a:custGeom>
            <a:avLst/>
            <a:gdLst>
              <a:gd name="connsiteX0" fmla="*/ 280876 w 3252765"/>
              <a:gd name="connsiteY0" fmla="*/ 0 h 5708074"/>
              <a:gd name="connsiteX1" fmla="*/ 2971889 w 3252765"/>
              <a:gd name="connsiteY1" fmla="*/ 0 h 5708074"/>
              <a:gd name="connsiteX2" fmla="*/ 3252765 w 3252765"/>
              <a:gd name="connsiteY2" fmla="*/ 280876 h 5708074"/>
              <a:gd name="connsiteX3" fmla="*/ 3252765 w 3252765"/>
              <a:gd name="connsiteY3" fmla="*/ 5708074 h 5708074"/>
              <a:gd name="connsiteX4" fmla="*/ 0 w 3252765"/>
              <a:gd name="connsiteY4" fmla="*/ 5708074 h 5708074"/>
              <a:gd name="connsiteX5" fmla="*/ 0 w 3252765"/>
              <a:gd name="connsiteY5" fmla="*/ 280876 h 5708074"/>
              <a:gd name="connsiteX6" fmla="*/ 280876 w 3252765"/>
              <a:gd name="connsiteY6" fmla="*/ 0 h 570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2765" h="5708074">
                <a:moveTo>
                  <a:pt x="280876" y="0"/>
                </a:moveTo>
                <a:lnTo>
                  <a:pt x="2971889" y="0"/>
                </a:lnTo>
                <a:cubicBezTo>
                  <a:pt x="3127013" y="0"/>
                  <a:pt x="3252765" y="125752"/>
                  <a:pt x="3252765" y="280876"/>
                </a:cubicBezTo>
                <a:lnTo>
                  <a:pt x="3252765" y="5708074"/>
                </a:lnTo>
                <a:lnTo>
                  <a:pt x="0" y="5708074"/>
                </a:lnTo>
                <a:lnTo>
                  <a:pt x="0" y="280876"/>
                </a:lnTo>
                <a:cubicBezTo>
                  <a:pt x="0" y="125752"/>
                  <a:pt x="125752" y="0"/>
                  <a:pt x="280876" y="0"/>
                </a:cubicBezTo>
                <a:close/>
              </a:path>
            </a:pathLst>
          </a:custGeom>
        </p:spPr>
        <p:txBody>
          <a:bodyPr wrap="square">
            <a:noAutofit/>
          </a:bodyPr>
          <a:lstStyle/>
          <a:p>
            <a:endParaRPr lang="ru-RU"/>
          </a:p>
        </p:txBody>
      </p:sp>
    </p:spTree>
    <p:extLst>
      <p:ext uri="{BB962C8B-B14F-4D97-AF65-F5344CB8AC3E}">
        <p14:creationId xmlns:p14="http://schemas.microsoft.com/office/powerpoint/2010/main" val="33205296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6_Пользовательский макет">
    <p:spTree>
      <p:nvGrpSpPr>
        <p:cNvPr id="1" name=""/>
        <p:cNvGrpSpPr/>
        <p:nvPr/>
      </p:nvGrpSpPr>
      <p:grpSpPr>
        <a:xfrm>
          <a:off x="0" y="0"/>
          <a:ext cx="0" cy="0"/>
          <a:chOff x="0" y="0"/>
          <a:chExt cx="0" cy="0"/>
        </a:xfrm>
      </p:grpSpPr>
      <p:sp>
        <p:nvSpPr>
          <p:cNvPr id="21" name="Рисунок 20">
            <a:extLst>
              <a:ext uri="{FF2B5EF4-FFF2-40B4-BE49-F238E27FC236}">
                <a16:creationId xmlns:a16="http://schemas.microsoft.com/office/drawing/2014/main" id="{EC59B24C-C09E-ED43-A00C-EDC2EE3E8738}"/>
              </a:ext>
            </a:extLst>
          </p:cNvPr>
          <p:cNvSpPr>
            <a:spLocks noGrp="1"/>
          </p:cNvSpPr>
          <p:nvPr>
            <p:ph type="pic" sz="quarter" idx="13"/>
          </p:nvPr>
        </p:nvSpPr>
        <p:spPr>
          <a:xfrm>
            <a:off x="6796361" y="1579505"/>
            <a:ext cx="1996103" cy="2857973"/>
          </a:xfrm>
          <a:custGeom>
            <a:avLst/>
            <a:gdLst>
              <a:gd name="connsiteX0" fmla="*/ 158358 w 2661471"/>
              <a:gd name="connsiteY0" fmla="*/ 0 h 3810626"/>
              <a:gd name="connsiteX1" fmla="*/ 2503113 w 2661471"/>
              <a:gd name="connsiteY1" fmla="*/ 0 h 3810626"/>
              <a:gd name="connsiteX2" fmla="*/ 2661471 w 2661471"/>
              <a:gd name="connsiteY2" fmla="*/ 158358 h 3810626"/>
              <a:gd name="connsiteX3" fmla="*/ 2661471 w 2661471"/>
              <a:gd name="connsiteY3" fmla="*/ 3652268 h 3810626"/>
              <a:gd name="connsiteX4" fmla="*/ 2503113 w 2661471"/>
              <a:gd name="connsiteY4" fmla="*/ 3810626 h 3810626"/>
              <a:gd name="connsiteX5" fmla="*/ 158358 w 2661471"/>
              <a:gd name="connsiteY5" fmla="*/ 3810626 h 3810626"/>
              <a:gd name="connsiteX6" fmla="*/ 0 w 2661471"/>
              <a:gd name="connsiteY6" fmla="*/ 3652268 h 3810626"/>
              <a:gd name="connsiteX7" fmla="*/ 0 w 2661471"/>
              <a:gd name="connsiteY7" fmla="*/ 158358 h 3810626"/>
              <a:gd name="connsiteX8" fmla="*/ 158358 w 2661471"/>
              <a:gd name="connsiteY8" fmla="*/ 0 h 381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1471" h="3810626">
                <a:moveTo>
                  <a:pt x="158358" y="0"/>
                </a:moveTo>
                <a:lnTo>
                  <a:pt x="2503113" y="0"/>
                </a:lnTo>
                <a:cubicBezTo>
                  <a:pt x="2590572" y="0"/>
                  <a:pt x="2661471" y="70899"/>
                  <a:pt x="2661471" y="158358"/>
                </a:cubicBezTo>
                <a:lnTo>
                  <a:pt x="2661471" y="3652268"/>
                </a:lnTo>
                <a:cubicBezTo>
                  <a:pt x="2661471" y="3739727"/>
                  <a:pt x="2590572" y="3810626"/>
                  <a:pt x="2503113" y="3810626"/>
                </a:cubicBezTo>
                <a:lnTo>
                  <a:pt x="158358" y="3810626"/>
                </a:lnTo>
                <a:cubicBezTo>
                  <a:pt x="70899" y="3810626"/>
                  <a:pt x="0" y="3739727"/>
                  <a:pt x="0" y="3652268"/>
                </a:cubicBezTo>
                <a:lnTo>
                  <a:pt x="0" y="158358"/>
                </a:lnTo>
                <a:cubicBezTo>
                  <a:pt x="0" y="70899"/>
                  <a:pt x="70899" y="0"/>
                  <a:pt x="158358" y="0"/>
                </a:cubicBezTo>
                <a:close/>
              </a:path>
            </a:pathLst>
          </a:custGeom>
        </p:spPr>
        <p:txBody>
          <a:bodyPr wrap="square">
            <a:noAutofit/>
          </a:bodyPr>
          <a:lstStyle/>
          <a:p>
            <a:endParaRPr lang="ru-RU"/>
          </a:p>
        </p:txBody>
      </p:sp>
      <p:sp>
        <p:nvSpPr>
          <p:cNvPr id="18" name="Рисунок 17">
            <a:extLst>
              <a:ext uri="{FF2B5EF4-FFF2-40B4-BE49-F238E27FC236}">
                <a16:creationId xmlns:a16="http://schemas.microsoft.com/office/drawing/2014/main" id="{911D846D-0C79-3949-A2E5-E76D86CAC98B}"/>
              </a:ext>
            </a:extLst>
          </p:cNvPr>
          <p:cNvSpPr>
            <a:spLocks noGrp="1"/>
          </p:cNvSpPr>
          <p:nvPr>
            <p:ph type="pic" sz="quarter" idx="12"/>
          </p:nvPr>
        </p:nvSpPr>
        <p:spPr>
          <a:xfrm>
            <a:off x="4666047" y="1579505"/>
            <a:ext cx="1996103" cy="2857973"/>
          </a:xfrm>
          <a:custGeom>
            <a:avLst/>
            <a:gdLst>
              <a:gd name="connsiteX0" fmla="*/ 158358 w 2661471"/>
              <a:gd name="connsiteY0" fmla="*/ 0 h 3810626"/>
              <a:gd name="connsiteX1" fmla="*/ 2503113 w 2661471"/>
              <a:gd name="connsiteY1" fmla="*/ 0 h 3810626"/>
              <a:gd name="connsiteX2" fmla="*/ 2661471 w 2661471"/>
              <a:gd name="connsiteY2" fmla="*/ 158358 h 3810626"/>
              <a:gd name="connsiteX3" fmla="*/ 2661471 w 2661471"/>
              <a:gd name="connsiteY3" fmla="*/ 3652268 h 3810626"/>
              <a:gd name="connsiteX4" fmla="*/ 2503113 w 2661471"/>
              <a:gd name="connsiteY4" fmla="*/ 3810626 h 3810626"/>
              <a:gd name="connsiteX5" fmla="*/ 158358 w 2661471"/>
              <a:gd name="connsiteY5" fmla="*/ 3810626 h 3810626"/>
              <a:gd name="connsiteX6" fmla="*/ 0 w 2661471"/>
              <a:gd name="connsiteY6" fmla="*/ 3652268 h 3810626"/>
              <a:gd name="connsiteX7" fmla="*/ 0 w 2661471"/>
              <a:gd name="connsiteY7" fmla="*/ 158358 h 3810626"/>
              <a:gd name="connsiteX8" fmla="*/ 158358 w 2661471"/>
              <a:gd name="connsiteY8" fmla="*/ 0 h 381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1471" h="3810626">
                <a:moveTo>
                  <a:pt x="158358" y="0"/>
                </a:moveTo>
                <a:lnTo>
                  <a:pt x="2503113" y="0"/>
                </a:lnTo>
                <a:cubicBezTo>
                  <a:pt x="2590572" y="0"/>
                  <a:pt x="2661471" y="70899"/>
                  <a:pt x="2661471" y="158358"/>
                </a:cubicBezTo>
                <a:lnTo>
                  <a:pt x="2661471" y="3652268"/>
                </a:lnTo>
                <a:cubicBezTo>
                  <a:pt x="2661471" y="3739727"/>
                  <a:pt x="2590572" y="3810626"/>
                  <a:pt x="2503113" y="3810626"/>
                </a:cubicBezTo>
                <a:lnTo>
                  <a:pt x="158358" y="3810626"/>
                </a:lnTo>
                <a:cubicBezTo>
                  <a:pt x="70899" y="3810626"/>
                  <a:pt x="0" y="3739727"/>
                  <a:pt x="0" y="3652268"/>
                </a:cubicBezTo>
                <a:lnTo>
                  <a:pt x="0" y="158358"/>
                </a:lnTo>
                <a:cubicBezTo>
                  <a:pt x="0" y="70899"/>
                  <a:pt x="70899" y="0"/>
                  <a:pt x="158358" y="0"/>
                </a:cubicBezTo>
                <a:close/>
              </a:path>
            </a:pathLst>
          </a:custGeom>
        </p:spPr>
        <p:txBody>
          <a:bodyPr wrap="square">
            <a:noAutofit/>
          </a:bodyPr>
          <a:lstStyle/>
          <a:p>
            <a:endParaRPr lang="ru-RU"/>
          </a:p>
        </p:txBody>
      </p:sp>
      <p:sp>
        <p:nvSpPr>
          <p:cNvPr id="15" name="Рисунок 14">
            <a:extLst>
              <a:ext uri="{FF2B5EF4-FFF2-40B4-BE49-F238E27FC236}">
                <a16:creationId xmlns:a16="http://schemas.microsoft.com/office/drawing/2014/main" id="{EC5446F7-9B7D-CF49-AEA6-81A13907BC46}"/>
              </a:ext>
            </a:extLst>
          </p:cNvPr>
          <p:cNvSpPr>
            <a:spLocks noGrp="1"/>
          </p:cNvSpPr>
          <p:nvPr>
            <p:ph type="pic" sz="quarter" idx="11"/>
          </p:nvPr>
        </p:nvSpPr>
        <p:spPr>
          <a:xfrm>
            <a:off x="2541980" y="1579505"/>
            <a:ext cx="1996103" cy="2857973"/>
          </a:xfrm>
          <a:custGeom>
            <a:avLst/>
            <a:gdLst>
              <a:gd name="connsiteX0" fmla="*/ 158358 w 2661471"/>
              <a:gd name="connsiteY0" fmla="*/ 0 h 3810626"/>
              <a:gd name="connsiteX1" fmla="*/ 2503113 w 2661471"/>
              <a:gd name="connsiteY1" fmla="*/ 0 h 3810626"/>
              <a:gd name="connsiteX2" fmla="*/ 2661471 w 2661471"/>
              <a:gd name="connsiteY2" fmla="*/ 158358 h 3810626"/>
              <a:gd name="connsiteX3" fmla="*/ 2661471 w 2661471"/>
              <a:gd name="connsiteY3" fmla="*/ 3652268 h 3810626"/>
              <a:gd name="connsiteX4" fmla="*/ 2503113 w 2661471"/>
              <a:gd name="connsiteY4" fmla="*/ 3810626 h 3810626"/>
              <a:gd name="connsiteX5" fmla="*/ 158358 w 2661471"/>
              <a:gd name="connsiteY5" fmla="*/ 3810626 h 3810626"/>
              <a:gd name="connsiteX6" fmla="*/ 0 w 2661471"/>
              <a:gd name="connsiteY6" fmla="*/ 3652268 h 3810626"/>
              <a:gd name="connsiteX7" fmla="*/ 0 w 2661471"/>
              <a:gd name="connsiteY7" fmla="*/ 158358 h 3810626"/>
              <a:gd name="connsiteX8" fmla="*/ 158358 w 2661471"/>
              <a:gd name="connsiteY8" fmla="*/ 0 h 381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1471" h="3810626">
                <a:moveTo>
                  <a:pt x="158358" y="0"/>
                </a:moveTo>
                <a:lnTo>
                  <a:pt x="2503113" y="0"/>
                </a:lnTo>
                <a:cubicBezTo>
                  <a:pt x="2590572" y="0"/>
                  <a:pt x="2661471" y="70899"/>
                  <a:pt x="2661471" y="158358"/>
                </a:cubicBezTo>
                <a:lnTo>
                  <a:pt x="2661471" y="3652268"/>
                </a:lnTo>
                <a:cubicBezTo>
                  <a:pt x="2661471" y="3739727"/>
                  <a:pt x="2590572" y="3810626"/>
                  <a:pt x="2503113" y="3810626"/>
                </a:cubicBezTo>
                <a:lnTo>
                  <a:pt x="158358" y="3810626"/>
                </a:lnTo>
                <a:cubicBezTo>
                  <a:pt x="70899" y="3810626"/>
                  <a:pt x="0" y="3739727"/>
                  <a:pt x="0" y="3652268"/>
                </a:cubicBezTo>
                <a:lnTo>
                  <a:pt x="0" y="158358"/>
                </a:lnTo>
                <a:cubicBezTo>
                  <a:pt x="0" y="70899"/>
                  <a:pt x="70899" y="0"/>
                  <a:pt x="158358" y="0"/>
                </a:cubicBezTo>
                <a:close/>
              </a:path>
            </a:pathLst>
          </a:custGeom>
        </p:spPr>
        <p:txBody>
          <a:bodyPr wrap="square">
            <a:noAutofit/>
          </a:bodyPr>
          <a:lstStyle/>
          <a:p>
            <a:endParaRPr lang="ru-RU"/>
          </a:p>
        </p:txBody>
      </p:sp>
      <p:sp>
        <p:nvSpPr>
          <p:cNvPr id="12" name="Рисунок 11">
            <a:extLst>
              <a:ext uri="{FF2B5EF4-FFF2-40B4-BE49-F238E27FC236}">
                <a16:creationId xmlns:a16="http://schemas.microsoft.com/office/drawing/2014/main" id="{8C77860E-B090-E142-8C31-03F02596CF4A}"/>
              </a:ext>
            </a:extLst>
          </p:cNvPr>
          <p:cNvSpPr>
            <a:spLocks noGrp="1"/>
          </p:cNvSpPr>
          <p:nvPr>
            <p:ph type="pic" sz="quarter" idx="10"/>
          </p:nvPr>
        </p:nvSpPr>
        <p:spPr>
          <a:xfrm>
            <a:off x="404291" y="1579505"/>
            <a:ext cx="1996103" cy="2857973"/>
          </a:xfrm>
          <a:custGeom>
            <a:avLst/>
            <a:gdLst>
              <a:gd name="connsiteX0" fmla="*/ 158358 w 2661471"/>
              <a:gd name="connsiteY0" fmla="*/ 0 h 3810626"/>
              <a:gd name="connsiteX1" fmla="*/ 2503113 w 2661471"/>
              <a:gd name="connsiteY1" fmla="*/ 0 h 3810626"/>
              <a:gd name="connsiteX2" fmla="*/ 2661471 w 2661471"/>
              <a:gd name="connsiteY2" fmla="*/ 158358 h 3810626"/>
              <a:gd name="connsiteX3" fmla="*/ 2661471 w 2661471"/>
              <a:gd name="connsiteY3" fmla="*/ 3652268 h 3810626"/>
              <a:gd name="connsiteX4" fmla="*/ 2503113 w 2661471"/>
              <a:gd name="connsiteY4" fmla="*/ 3810626 h 3810626"/>
              <a:gd name="connsiteX5" fmla="*/ 158358 w 2661471"/>
              <a:gd name="connsiteY5" fmla="*/ 3810626 h 3810626"/>
              <a:gd name="connsiteX6" fmla="*/ 0 w 2661471"/>
              <a:gd name="connsiteY6" fmla="*/ 3652268 h 3810626"/>
              <a:gd name="connsiteX7" fmla="*/ 0 w 2661471"/>
              <a:gd name="connsiteY7" fmla="*/ 158358 h 3810626"/>
              <a:gd name="connsiteX8" fmla="*/ 158358 w 2661471"/>
              <a:gd name="connsiteY8" fmla="*/ 0 h 381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1471" h="3810626">
                <a:moveTo>
                  <a:pt x="158358" y="0"/>
                </a:moveTo>
                <a:lnTo>
                  <a:pt x="2503113" y="0"/>
                </a:lnTo>
                <a:cubicBezTo>
                  <a:pt x="2590572" y="0"/>
                  <a:pt x="2661471" y="70899"/>
                  <a:pt x="2661471" y="158358"/>
                </a:cubicBezTo>
                <a:lnTo>
                  <a:pt x="2661471" y="3652268"/>
                </a:lnTo>
                <a:cubicBezTo>
                  <a:pt x="2661471" y="3739727"/>
                  <a:pt x="2590572" y="3810626"/>
                  <a:pt x="2503113" y="3810626"/>
                </a:cubicBezTo>
                <a:lnTo>
                  <a:pt x="158358" y="3810626"/>
                </a:lnTo>
                <a:cubicBezTo>
                  <a:pt x="70899" y="3810626"/>
                  <a:pt x="0" y="3739727"/>
                  <a:pt x="0" y="3652268"/>
                </a:cubicBezTo>
                <a:lnTo>
                  <a:pt x="0" y="158358"/>
                </a:lnTo>
                <a:cubicBezTo>
                  <a:pt x="0" y="70899"/>
                  <a:pt x="70899" y="0"/>
                  <a:pt x="158358" y="0"/>
                </a:cubicBezTo>
                <a:close/>
              </a:path>
            </a:pathLst>
          </a:custGeom>
        </p:spPr>
        <p:txBody>
          <a:bodyPr wrap="square">
            <a:noAutofit/>
          </a:bodyPr>
          <a:lstStyle/>
          <a:p>
            <a:endParaRPr lang="ru-RU"/>
          </a:p>
        </p:txBody>
      </p:sp>
    </p:spTree>
    <p:extLst>
      <p:ext uri="{BB962C8B-B14F-4D97-AF65-F5344CB8AC3E}">
        <p14:creationId xmlns:p14="http://schemas.microsoft.com/office/powerpoint/2010/main" val="8856077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8_Пользовательский макет">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0318EF9D-BBE4-E144-A2DE-75E230CBFFB2}"/>
              </a:ext>
            </a:extLst>
          </p:cNvPr>
          <p:cNvSpPr>
            <a:spLocks noGrp="1"/>
          </p:cNvSpPr>
          <p:nvPr>
            <p:ph type="pic" sz="quarter" idx="10"/>
          </p:nvPr>
        </p:nvSpPr>
        <p:spPr>
          <a:xfrm>
            <a:off x="1" y="739850"/>
            <a:ext cx="4474566" cy="2408085"/>
          </a:xfrm>
          <a:custGeom>
            <a:avLst/>
            <a:gdLst>
              <a:gd name="connsiteX0" fmla="*/ 0 w 5966088"/>
              <a:gd name="connsiteY0" fmla="*/ 0 h 3210782"/>
              <a:gd name="connsiteX1" fmla="*/ 5580858 w 5966088"/>
              <a:gd name="connsiteY1" fmla="*/ 0 h 3210782"/>
              <a:gd name="connsiteX2" fmla="*/ 5966088 w 5966088"/>
              <a:gd name="connsiteY2" fmla="*/ 385230 h 3210782"/>
              <a:gd name="connsiteX3" fmla="*/ 5966088 w 5966088"/>
              <a:gd name="connsiteY3" fmla="*/ 2825552 h 3210782"/>
              <a:gd name="connsiteX4" fmla="*/ 5580858 w 5966088"/>
              <a:gd name="connsiteY4" fmla="*/ 3210782 h 3210782"/>
              <a:gd name="connsiteX5" fmla="*/ 0 w 5966088"/>
              <a:gd name="connsiteY5" fmla="*/ 3210782 h 321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6088" h="3210782">
                <a:moveTo>
                  <a:pt x="0" y="0"/>
                </a:moveTo>
                <a:lnTo>
                  <a:pt x="5580858" y="0"/>
                </a:lnTo>
                <a:cubicBezTo>
                  <a:pt x="5793615" y="0"/>
                  <a:pt x="5966088" y="172473"/>
                  <a:pt x="5966088" y="385230"/>
                </a:cubicBezTo>
                <a:lnTo>
                  <a:pt x="5966088" y="2825552"/>
                </a:lnTo>
                <a:cubicBezTo>
                  <a:pt x="5966088" y="3038309"/>
                  <a:pt x="5793615" y="3210782"/>
                  <a:pt x="5580858" y="3210782"/>
                </a:cubicBezTo>
                <a:lnTo>
                  <a:pt x="0" y="3210782"/>
                </a:lnTo>
                <a:close/>
              </a:path>
            </a:pathLst>
          </a:custGeom>
        </p:spPr>
        <p:txBody>
          <a:bodyPr wrap="square">
            <a:noAutofit/>
          </a:bodyPr>
          <a:lstStyle/>
          <a:p>
            <a:endParaRPr lang="ru-RU"/>
          </a:p>
        </p:txBody>
      </p:sp>
    </p:spTree>
    <p:extLst>
      <p:ext uri="{BB962C8B-B14F-4D97-AF65-F5344CB8AC3E}">
        <p14:creationId xmlns:p14="http://schemas.microsoft.com/office/powerpoint/2010/main" val="961909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9_Пользовательский макет">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32D05062-F342-544B-8B45-B60DEEEB6679}"/>
              </a:ext>
            </a:extLst>
          </p:cNvPr>
          <p:cNvSpPr>
            <a:spLocks noGrp="1"/>
          </p:cNvSpPr>
          <p:nvPr>
            <p:ph type="pic" sz="quarter" idx="10"/>
          </p:nvPr>
        </p:nvSpPr>
        <p:spPr>
          <a:xfrm>
            <a:off x="4847291" y="1565713"/>
            <a:ext cx="3403259" cy="2176223"/>
          </a:xfrm>
          <a:custGeom>
            <a:avLst/>
            <a:gdLst>
              <a:gd name="connsiteX0" fmla="*/ 0 w 4537679"/>
              <a:gd name="connsiteY0" fmla="*/ 0 h 2901631"/>
              <a:gd name="connsiteX1" fmla="*/ 4537679 w 4537679"/>
              <a:gd name="connsiteY1" fmla="*/ 0 h 2901631"/>
              <a:gd name="connsiteX2" fmla="*/ 4537679 w 4537679"/>
              <a:gd name="connsiteY2" fmla="*/ 2901631 h 2901631"/>
              <a:gd name="connsiteX3" fmla="*/ 0 w 4537679"/>
              <a:gd name="connsiteY3" fmla="*/ 2901631 h 2901631"/>
            </a:gdLst>
            <a:ahLst/>
            <a:cxnLst>
              <a:cxn ang="0">
                <a:pos x="connsiteX0" y="connsiteY0"/>
              </a:cxn>
              <a:cxn ang="0">
                <a:pos x="connsiteX1" y="connsiteY1"/>
              </a:cxn>
              <a:cxn ang="0">
                <a:pos x="connsiteX2" y="connsiteY2"/>
              </a:cxn>
              <a:cxn ang="0">
                <a:pos x="connsiteX3" y="connsiteY3"/>
              </a:cxn>
            </a:cxnLst>
            <a:rect l="l" t="t" r="r" b="b"/>
            <a:pathLst>
              <a:path w="4537679" h="2901631">
                <a:moveTo>
                  <a:pt x="0" y="0"/>
                </a:moveTo>
                <a:lnTo>
                  <a:pt x="4537679" y="0"/>
                </a:lnTo>
                <a:lnTo>
                  <a:pt x="4537679" y="2901631"/>
                </a:lnTo>
                <a:lnTo>
                  <a:pt x="0" y="2901631"/>
                </a:lnTo>
                <a:close/>
              </a:path>
            </a:pathLst>
          </a:custGeom>
        </p:spPr>
        <p:txBody>
          <a:bodyPr wrap="square">
            <a:noAutofit/>
          </a:bodyPr>
          <a:lstStyle/>
          <a:p>
            <a:endParaRPr lang="ru-RU"/>
          </a:p>
        </p:txBody>
      </p:sp>
    </p:spTree>
    <p:extLst>
      <p:ext uri="{BB962C8B-B14F-4D97-AF65-F5344CB8AC3E}">
        <p14:creationId xmlns:p14="http://schemas.microsoft.com/office/powerpoint/2010/main" val="2709188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0_Пользовательский макет">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0D41F550-FD76-B943-8C5D-70CC6D4617FE}"/>
              </a:ext>
            </a:extLst>
          </p:cNvPr>
          <p:cNvSpPr>
            <a:spLocks noGrp="1"/>
          </p:cNvSpPr>
          <p:nvPr>
            <p:ph type="pic" sz="quarter" idx="10"/>
          </p:nvPr>
        </p:nvSpPr>
        <p:spPr>
          <a:xfrm>
            <a:off x="3606569" y="1632269"/>
            <a:ext cx="1652453" cy="1880652"/>
          </a:xfrm>
          <a:custGeom>
            <a:avLst/>
            <a:gdLst>
              <a:gd name="connsiteX0" fmla="*/ 367219 w 2203269"/>
              <a:gd name="connsiteY0" fmla="*/ 0 h 2507534"/>
              <a:gd name="connsiteX1" fmla="*/ 1836050 w 2203269"/>
              <a:gd name="connsiteY1" fmla="*/ 0 h 2507534"/>
              <a:gd name="connsiteX2" fmla="*/ 2203269 w 2203269"/>
              <a:gd name="connsiteY2" fmla="*/ 367219 h 2507534"/>
              <a:gd name="connsiteX3" fmla="*/ 2203269 w 2203269"/>
              <a:gd name="connsiteY3" fmla="*/ 2140315 h 2507534"/>
              <a:gd name="connsiteX4" fmla="*/ 1836050 w 2203269"/>
              <a:gd name="connsiteY4" fmla="*/ 2507534 h 2507534"/>
              <a:gd name="connsiteX5" fmla="*/ 367219 w 2203269"/>
              <a:gd name="connsiteY5" fmla="*/ 2507534 h 2507534"/>
              <a:gd name="connsiteX6" fmla="*/ 0 w 2203269"/>
              <a:gd name="connsiteY6" fmla="*/ 2140315 h 2507534"/>
              <a:gd name="connsiteX7" fmla="*/ 0 w 2203269"/>
              <a:gd name="connsiteY7" fmla="*/ 367219 h 2507534"/>
              <a:gd name="connsiteX8" fmla="*/ 367219 w 2203269"/>
              <a:gd name="connsiteY8" fmla="*/ 0 h 25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3269" h="2507534">
                <a:moveTo>
                  <a:pt x="367219" y="0"/>
                </a:moveTo>
                <a:lnTo>
                  <a:pt x="1836050" y="0"/>
                </a:lnTo>
                <a:cubicBezTo>
                  <a:pt x="2038859" y="0"/>
                  <a:pt x="2203269" y="164410"/>
                  <a:pt x="2203269" y="367219"/>
                </a:cubicBezTo>
                <a:lnTo>
                  <a:pt x="2203269" y="2140315"/>
                </a:lnTo>
                <a:cubicBezTo>
                  <a:pt x="2203269" y="2343124"/>
                  <a:pt x="2038859" y="2507534"/>
                  <a:pt x="1836050" y="2507534"/>
                </a:cubicBezTo>
                <a:lnTo>
                  <a:pt x="367219" y="2507534"/>
                </a:lnTo>
                <a:cubicBezTo>
                  <a:pt x="164410" y="2507534"/>
                  <a:pt x="0" y="2343124"/>
                  <a:pt x="0" y="2140315"/>
                </a:cubicBezTo>
                <a:lnTo>
                  <a:pt x="0" y="367219"/>
                </a:lnTo>
                <a:cubicBezTo>
                  <a:pt x="0" y="164410"/>
                  <a:pt x="164410" y="0"/>
                  <a:pt x="367219" y="0"/>
                </a:cubicBezTo>
                <a:close/>
              </a:path>
            </a:pathLst>
          </a:custGeom>
        </p:spPr>
        <p:txBody>
          <a:bodyPr wrap="square">
            <a:noAutofit/>
          </a:bodyPr>
          <a:lstStyle/>
          <a:p>
            <a:endParaRPr lang="ru-RU"/>
          </a:p>
        </p:txBody>
      </p:sp>
    </p:spTree>
    <p:extLst>
      <p:ext uri="{BB962C8B-B14F-4D97-AF65-F5344CB8AC3E}">
        <p14:creationId xmlns:p14="http://schemas.microsoft.com/office/powerpoint/2010/main" val="2230249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Обложка 6">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48AA50AB-BEF8-4977-B1F8-52D348030808}"/>
              </a:ext>
            </a:extLst>
          </p:cNvPr>
          <p:cNvSpPr/>
          <p:nvPr userDrawn="1"/>
        </p:nvSpPr>
        <p:spPr>
          <a:xfrm>
            <a:off x="0" y="2571750"/>
            <a:ext cx="9144000" cy="257175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Arial"/>
              <a:ea typeface="+mn-ea"/>
              <a:cs typeface="+mn-cs"/>
            </a:endParaRPr>
          </a:p>
        </p:txBody>
      </p:sp>
      <p:sp>
        <p:nvSpPr>
          <p:cNvPr id="6" name="Прямоугольник 5">
            <a:extLst>
              <a:ext uri="{FF2B5EF4-FFF2-40B4-BE49-F238E27FC236}">
                <a16:creationId xmlns:a16="http://schemas.microsoft.com/office/drawing/2014/main" id="{2A52CD42-D82E-495B-B7E3-D5D0DBA2AEC7}"/>
              </a:ext>
            </a:extLst>
          </p:cNvPr>
          <p:cNvSpPr/>
          <p:nvPr userDrawn="1"/>
        </p:nvSpPr>
        <p:spPr>
          <a:xfrm>
            <a:off x="0" y="0"/>
            <a:ext cx="9144000" cy="2571750"/>
          </a:xfrm>
          <a:prstGeom prst="rect">
            <a:avLst/>
          </a:prstGeom>
          <a:gradFill>
            <a:gsLst>
              <a:gs pos="100000">
                <a:schemeClr val="accent4"/>
              </a:gs>
              <a:gs pos="0">
                <a:schemeClr val="accent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9" tIns="34289" rIns="68579" bIns="34289" numCol="1" spcCol="0" rtlCol="0" fromWordArt="0" anchor="ctr" anchorCtr="0" forceAA="0" compatLnSpc="1">
            <a:prstTxWarp prst="textNoShape">
              <a:avLst/>
            </a:prstTxWarp>
            <a:noAutofit/>
          </a:bodyPr>
          <a:lstStyle/>
          <a:p>
            <a:pPr marL="0" marR="0" lvl="0" indent="0" algn="ctr" defTabSz="685732" rtl="0" eaLnBrk="1" fontAlgn="auto" latinLnBrk="0" hangingPunct="1">
              <a:lnSpc>
                <a:spcPct val="100000"/>
              </a:lnSpc>
              <a:spcBef>
                <a:spcPts val="0"/>
              </a:spcBef>
              <a:spcAft>
                <a:spcPts val="0"/>
              </a:spcAft>
              <a:buClrTx/>
              <a:buSzTx/>
              <a:buFontTx/>
              <a:buNone/>
              <a:tabLst/>
              <a:defRPr/>
            </a:pPr>
            <a:endParaRPr kumimoji="0" lang="ru-RU" sz="1400" b="0" i="0" u="none" strike="noStrike" kern="1200" cap="none" spc="0" normalizeH="0" baseline="0" noProof="0">
              <a:ln>
                <a:noFill/>
              </a:ln>
              <a:solidFill>
                <a:prstClr val="white"/>
              </a:solidFill>
              <a:effectLst/>
              <a:uLnTx/>
              <a:uFillTx/>
              <a:latin typeface="Arial"/>
              <a:ea typeface="+mn-ea"/>
              <a:cs typeface="+mn-cs"/>
            </a:endParaRPr>
          </a:p>
        </p:txBody>
      </p:sp>
      <p:sp>
        <p:nvSpPr>
          <p:cNvPr id="10" name="Текст 9">
            <a:extLst>
              <a:ext uri="{FF2B5EF4-FFF2-40B4-BE49-F238E27FC236}">
                <a16:creationId xmlns:a16="http://schemas.microsoft.com/office/drawing/2014/main" id="{04C6BB40-4343-4C50-9834-EF2C038F0E50}"/>
              </a:ext>
            </a:extLst>
          </p:cNvPr>
          <p:cNvSpPr>
            <a:spLocks noGrp="1"/>
          </p:cNvSpPr>
          <p:nvPr>
            <p:ph type="body" sz="quarter" idx="10" hasCustomPrompt="1"/>
          </p:nvPr>
        </p:nvSpPr>
        <p:spPr>
          <a:xfrm>
            <a:off x="4652966" y="2847975"/>
            <a:ext cx="3444479" cy="1588294"/>
          </a:xfrm>
        </p:spPr>
        <p:txBody>
          <a:bodyPr/>
          <a:lstStyle>
            <a:lvl1pPr>
              <a:lnSpc>
                <a:spcPct val="100000"/>
              </a:lnSpc>
              <a:spcBef>
                <a:spcPts val="0"/>
              </a:spcBef>
              <a:defRPr sz="2100" cap="all" spc="23" baseline="0">
                <a:solidFill>
                  <a:schemeClr val="bg1"/>
                </a:solidFill>
              </a:defRPr>
            </a:lvl1pPr>
            <a:lvl2pPr>
              <a:defRPr sz="1800"/>
            </a:lvl2pPr>
            <a:lvl3pPr>
              <a:defRPr sz="1800"/>
            </a:lvl3pPr>
            <a:lvl4pPr>
              <a:defRPr sz="1800"/>
            </a:lvl4pPr>
            <a:lvl5pPr>
              <a:defRPr sz="1800"/>
            </a:lvl5pPr>
          </a:lstStyle>
          <a:p>
            <a:pPr lvl="0"/>
            <a:r>
              <a:rPr lang="ru-RU" dirty="0"/>
              <a:t>Заголовок раздела в несколько строк</a:t>
            </a:r>
          </a:p>
        </p:txBody>
      </p:sp>
      <p:sp>
        <p:nvSpPr>
          <p:cNvPr id="18" name="Текст 9">
            <a:extLst>
              <a:ext uri="{FF2B5EF4-FFF2-40B4-BE49-F238E27FC236}">
                <a16:creationId xmlns:a16="http://schemas.microsoft.com/office/drawing/2014/main" id="{FE885E8D-9430-4D38-97E0-03CA59A8F81E}"/>
              </a:ext>
            </a:extLst>
          </p:cNvPr>
          <p:cNvSpPr>
            <a:spLocks noGrp="1"/>
          </p:cNvSpPr>
          <p:nvPr>
            <p:ph type="body" sz="quarter" idx="11" hasCustomPrompt="1"/>
          </p:nvPr>
        </p:nvSpPr>
        <p:spPr>
          <a:xfrm>
            <a:off x="4652966" y="4654176"/>
            <a:ext cx="3444479" cy="207148"/>
          </a:xfrm>
        </p:spPr>
        <p:txBody>
          <a:bodyPr anchor="b"/>
          <a:lstStyle>
            <a:lvl1pPr>
              <a:spcBef>
                <a:spcPts val="0"/>
              </a:spcBef>
              <a:defRPr sz="1400" cap="none" spc="23" baseline="0">
                <a:solidFill>
                  <a:schemeClr val="bg1"/>
                </a:solidFill>
              </a:defRPr>
            </a:lvl1pPr>
            <a:lvl2pPr>
              <a:defRPr sz="1800"/>
            </a:lvl2pPr>
            <a:lvl3pPr>
              <a:defRPr sz="1800"/>
            </a:lvl3pPr>
            <a:lvl4pPr>
              <a:defRPr sz="1800"/>
            </a:lvl4pPr>
            <a:lvl5pPr>
              <a:defRPr sz="1800"/>
            </a:lvl5pPr>
          </a:lstStyle>
          <a:p>
            <a:pPr lvl="0"/>
            <a:r>
              <a:rPr lang="en-US" dirty="0"/>
              <a:t>2017 </a:t>
            </a:r>
            <a:r>
              <a:rPr lang="ru-RU" dirty="0"/>
              <a:t>г.</a:t>
            </a:r>
          </a:p>
        </p:txBody>
      </p:sp>
      <p:pic>
        <p:nvPicPr>
          <p:cNvPr id="8" name="Рисунок 7">
            <a:extLst>
              <a:ext uri="{FF2B5EF4-FFF2-40B4-BE49-F238E27FC236}">
                <a16:creationId xmlns:a16="http://schemas.microsoft.com/office/drawing/2014/main" id="{5B0CCE6C-1C13-42E8-8E94-10A9B14A53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163" y="323852"/>
            <a:ext cx="2728793" cy="676161"/>
          </a:xfrm>
          <a:prstGeom prst="rect">
            <a:avLst/>
          </a:prstGeom>
        </p:spPr>
      </p:pic>
    </p:spTree>
    <p:extLst>
      <p:ext uri="{BB962C8B-B14F-4D97-AF65-F5344CB8AC3E}">
        <p14:creationId xmlns:p14="http://schemas.microsoft.com/office/powerpoint/2010/main" val="26945584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1_Пользовательский макет">
    <p:spTree>
      <p:nvGrpSpPr>
        <p:cNvPr id="1" name=""/>
        <p:cNvGrpSpPr/>
        <p:nvPr/>
      </p:nvGrpSpPr>
      <p:grpSpPr>
        <a:xfrm>
          <a:off x="0" y="0"/>
          <a:ext cx="0" cy="0"/>
          <a:chOff x="0" y="0"/>
          <a:chExt cx="0" cy="0"/>
        </a:xfrm>
      </p:grpSpPr>
      <p:sp>
        <p:nvSpPr>
          <p:cNvPr id="10" name="Рисунок 9">
            <a:extLst>
              <a:ext uri="{FF2B5EF4-FFF2-40B4-BE49-F238E27FC236}">
                <a16:creationId xmlns:a16="http://schemas.microsoft.com/office/drawing/2014/main" id="{6E4F9205-95D9-B14C-8204-AAF09BFBF340}"/>
              </a:ext>
            </a:extLst>
          </p:cNvPr>
          <p:cNvSpPr>
            <a:spLocks noGrp="1"/>
          </p:cNvSpPr>
          <p:nvPr>
            <p:ph type="pic" sz="quarter" idx="10"/>
          </p:nvPr>
        </p:nvSpPr>
        <p:spPr>
          <a:xfrm>
            <a:off x="9" y="14875"/>
            <a:ext cx="9143999" cy="2556878"/>
          </a:xfrm>
          <a:custGeom>
            <a:avLst/>
            <a:gdLst>
              <a:gd name="connsiteX0" fmla="*/ 0 w 12191999"/>
              <a:gd name="connsiteY0" fmla="*/ 0 h 3409170"/>
              <a:gd name="connsiteX1" fmla="*/ 12191999 w 12191999"/>
              <a:gd name="connsiteY1" fmla="*/ 0 h 3409170"/>
              <a:gd name="connsiteX2" fmla="*/ 12191999 w 12191999"/>
              <a:gd name="connsiteY2" fmla="*/ 3409170 h 3409170"/>
              <a:gd name="connsiteX3" fmla="*/ 0 w 12191999"/>
              <a:gd name="connsiteY3" fmla="*/ 3409170 h 3409170"/>
            </a:gdLst>
            <a:ahLst/>
            <a:cxnLst>
              <a:cxn ang="0">
                <a:pos x="connsiteX0" y="connsiteY0"/>
              </a:cxn>
              <a:cxn ang="0">
                <a:pos x="connsiteX1" y="connsiteY1"/>
              </a:cxn>
              <a:cxn ang="0">
                <a:pos x="connsiteX2" y="connsiteY2"/>
              </a:cxn>
              <a:cxn ang="0">
                <a:pos x="connsiteX3" y="connsiteY3"/>
              </a:cxn>
            </a:cxnLst>
            <a:rect l="l" t="t" r="r" b="b"/>
            <a:pathLst>
              <a:path w="12191999" h="3409170">
                <a:moveTo>
                  <a:pt x="0" y="0"/>
                </a:moveTo>
                <a:lnTo>
                  <a:pt x="12191999" y="0"/>
                </a:lnTo>
                <a:lnTo>
                  <a:pt x="12191999" y="3409170"/>
                </a:lnTo>
                <a:lnTo>
                  <a:pt x="0" y="3409170"/>
                </a:lnTo>
                <a:close/>
              </a:path>
            </a:pathLst>
          </a:custGeom>
        </p:spPr>
        <p:txBody>
          <a:bodyPr wrap="square">
            <a:noAutofit/>
          </a:bodyPr>
          <a:lstStyle/>
          <a:p>
            <a:endParaRPr lang="ru-RU"/>
          </a:p>
        </p:txBody>
      </p:sp>
    </p:spTree>
    <p:extLst>
      <p:ext uri="{BB962C8B-B14F-4D97-AF65-F5344CB8AC3E}">
        <p14:creationId xmlns:p14="http://schemas.microsoft.com/office/powerpoint/2010/main" val="11136935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17" name="Рисунок 16">
            <a:extLst>
              <a:ext uri="{FF2B5EF4-FFF2-40B4-BE49-F238E27FC236}">
                <a16:creationId xmlns:a16="http://schemas.microsoft.com/office/drawing/2014/main" id="{2BF99752-B3B0-8A4E-AEE2-6A0830512299}"/>
              </a:ext>
            </a:extLst>
          </p:cNvPr>
          <p:cNvSpPr>
            <a:spLocks noGrp="1"/>
          </p:cNvSpPr>
          <p:nvPr>
            <p:ph type="pic" sz="quarter" idx="12"/>
          </p:nvPr>
        </p:nvSpPr>
        <p:spPr>
          <a:xfrm>
            <a:off x="5829304" y="786904"/>
            <a:ext cx="2556614" cy="2352775"/>
          </a:xfrm>
          <a:custGeom>
            <a:avLst/>
            <a:gdLst>
              <a:gd name="connsiteX0" fmla="*/ 694641 w 3408819"/>
              <a:gd name="connsiteY0" fmla="*/ 0 h 3137033"/>
              <a:gd name="connsiteX1" fmla="*/ 2708676 w 3408819"/>
              <a:gd name="connsiteY1" fmla="*/ 0 h 3137033"/>
              <a:gd name="connsiteX2" fmla="*/ 2848574 w 3408819"/>
              <a:gd name="connsiteY2" fmla="*/ 14103 h 3137033"/>
              <a:gd name="connsiteX3" fmla="*/ 2924139 w 3408819"/>
              <a:gd name="connsiteY3" fmla="*/ 37559 h 3137033"/>
              <a:gd name="connsiteX4" fmla="*/ 2933418 w 3408819"/>
              <a:gd name="connsiteY4" fmla="*/ 39660 h 3137033"/>
              <a:gd name="connsiteX5" fmla="*/ 2938993 w 3408819"/>
              <a:gd name="connsiteY5" fmla="*/ 42171 h 3137033"/>
              <a:gd name="connsiteX6" fmla="*/ 2978873 w 3408819"/>
              <a:gd name="connsiteY6" fmla="*/ 54549 h 3137033"/>
              <a:gd name="connsiteX7" fmla="*/ 3039229 w 3408819"/>
              <a:gd name="connsiteY7" fmla="*/ 87310 h 3137033"/>
              <a:gd name="connsiteX8" fmla="*/ 3061624 w 3408819"/>
              <a:gd name="connsiteY8" fmla="*/ 97395 h 3137033"/>
              <a:gd name="connsiteX9" fmla="*/ 3073304 w 3408819"/>
              <a:gd name="connsiteY9" fmla="*/ 105804 h 3137033"/>
              <a:gd name="connsiteX10" fmla="*/ 3096786 w 3408819"/>
              <a:gd name="connsiteY10" fmla="*/ 118550 h 3137033"/>
              <a:gd name="connsiteX11" fmla="*/ 3136433 w 3408819"/>
              <a:gd name="connsiteY11" fmla="*/ 151263 h 3137033"/>
              <a:gd name="connsiteX12" fmla="*/ 3175727 w 3408819"/>
              <a:gd name="connsiteY12" fmla="*/ 179558 h 3137033"/>
              <a:gd name="connsiteX13" fmla="*/ 3191813 w 3408819"/>
              <a:gd name="connsiteY13" fmla="*/ 196954 h 3137033"/>
              <a:gd name="connsiteX14" fmla="*/ 3199520 w 3408819"/>
              <a:gd name="connsiteY14" fmla="*/ 203314 h 3137033"/>
              <a:gd name="connsiteX15" fmla="*/ 3214683 w 3408819"/>
              <a:gd name="connsiteY15" fmla="*/ 221690 h 3137033"/>
              <a:gd name="connsiteX16" fmla="*/ 3268348 w 3408819"/>
              <a:gd name="connsiteY16" fmla="*/ 279736 h 3137033"/>
              <a:gd name="connsiteX17" fmla="*/ 3315703 w 3408819"/>
              <a:gd name="connsiteY17" fmla="*/ 1045633 h 3137033"/>
              <a:gd name="connsiteX18" fmla="*/ 2308687 w 3408819"/>
              <a:gd name="connsiteY18" fmla="*/ 2789839 h 3137033"/>
              <a:gd name="connsiteX19" fmla="*/ 1755839 w 3408819"/>
              <a:gd name="connsiteY19" fmla="*/ 3135305 h 3137033"/>
              <a:gd name="connsiteX20" fmla="*/ 1455999 w 3408819"/>
              <a:gd name="connsiteY20" fmla="*/ 3089848 h 3137033"/>
              <a:gd name="connsiteX21" fmla="*/ 1396990 w 3408819"/>
              <a:gd name="connsiteY21" fmla="*/ 3061483 h 3137033"/>
              <a:gd name="connsiteX22" fmla="*/ 1395128 w 3408819"/>
              <a:gd name="connsiteY22" fmla="*/ 3060788 h 3137033"/>
              <a:gd name="connsiteX23" fmla="*/ 1393617 w 3408819"/>
              <a:gd name="connsiteY23" fmla="*/ 3059862 h 3137033"/>
              <a:gd name="connsiteX24" fmla="*/ 1360450 w 3408819"/>
              <a:gd name="connsiteY24" fmla="*/ 3043919 h 3137033"/>
              <a:gd name="connsiteX25" fmla="*/ 1319472 w 3408819"/>
              <a:gd name="connsiteY25" fmla="*/ 3014412 h 3137033"/>
              <a:gd name="connsiteX26" fmla="*/ 1280747 w 3408819"/>
              <a:gd name="connsiteY26" fmla="*/ 2990672 h 3137033"/>
              <a:gd name="connsiteX27" fmla="*/ 1260466 w 3408819"/>
              <a:gd name="connsiteY27" fmla="*/ 2971922 h 3137033"/>
              <a:gd name="connsiteX28" fmla="*/ 1246347 w 3408819"/>
              <a:gd name="connsiteY28" fmla="*/ 2961757 h 3137033"/>
              <a:gd name="connsiteX29" fmla="*/ 1227966 w 3408819"/>
              <a:gd name="connsiteY29" fmla="*/ 2941876 h 3137033"/>
              <a:gd name="connsiteX30" fmla="*/ 1180567 w 3408819"/>
              <a:gd name="connsiteY30" fmla="*/ 2898052 h 3137033"/>
              <a:gd name="connsiteX31" fmla="*/ 1156328 w 3408819"/>
              <a:gd name="connsiteY31" fmla="*/ 2864390 h 3137033"/>
              <a:gd name="connsiteX32" fmla="*/ 1153727 w 3408819"/>
              <a:gd name="connsiteY32" fmla="*/ 2861578 h 3137033"/>
              <a:gd name="connsiteX33" fmla="*/ 1150434 w 3408819"/>
              <a:gd name="connsiteY33" fmla="*/ 2856205 h 3137033"/>
              <a:gd name="connsiteX34" fmla="*/ 1098404 w 3408819"/>
              <a:gd name="connsiteY34" fmla="*/ 2783949 h 3137033"/>
              <a:gd name="connsiteX35" fmla="*/ 91388 w 3408819"/>
              <a:gd name="connsiteY35" fmla="*/ 1039743 h 3137033"/>
              <a:gd name="connsiteX36" fmla="*/ 69148 w 3408819"/>
              <a:gd name="connsiteY36" fmla="*/ 990358 h 3137033"/>
              <a:gd name="connsiteX37" fmla="*/ 55033 w 3408819"/>
              <a:gd name="connsiteY37" fmla="*/ 964355 h 3137033"/>
              <a:gd name="connsiteX38" fmla="*/ 49701 w 3408819"/>
              <a:gd name="connsiteY38" fmla="*/ 947175 h 3137033"/>
              <a:gd name="connsiteX39" fmla="*/ 33652 w 3408819"/>
              <a:gd name="connsiteY39" fmla="*/ 911537 h 3137033"/>
              <a:gd name="connsiteX40" fmla="*/ 20224 w 3408819"/>
              <a:gd name="connsiteY40" fmla="*/ 852216 h 3137033"/>
              <a:gd name="connsiteX41" fmla="*/ 14587 w 3408819"/>
              <a:gd name="connsiteY41" fmla="*/ 834054 h 3137033"/>
              <a:gd name="connsiteX42" fmla="*/ 13361 w 3408819"/>
              <a:gd name="connsiteY42" fmla="*/ 821897 h 3137033"/>
              <a:gd name="connsiteX43" fmla="*/ 3531 w 3408819"/>
              <a:gd name="connsiteY43" fmla="*/ 778470 h 3137033"/>
              <a:gd name="connsiteX44" fmla="*/ 1604 w 3408819"/>
              <a:gd name="connsiteY44" fmla="*/ 705269 h 3137033"/>
              <a:gd name="connsiteX45" fmla="*/ 483 w 3408819"/>
              <a:gd name="connsiteY45" fmla="*/ 694156 h 3137033"/>
              <a:gd name="connsiteX46" fmla="*/ 1140 w 3408819"/>
              <a:gd name="connsiteY46" fmla="*/ 687647 h 3137033"/>
              <a:gd name="connsiteX47" fmla="*/ 0 w 3408819"/>
              <a:gd name="connsiteY47" fmla="*/ 644353 h 3137033"/>
              <a:gd name="connsiteX48" fmla="*/ 13787 w 3408819"/>
              <a:gd name="connsiteY48" fmla="*/ 562192 h 3137033"/>
              <a:gd name="connsiteX49" fmla="*/ 14587 w 3408819"/>
              <a:gd name="connsiteY49" fmla="*/ 554260 h 3137033"/>
              <a:gd name="connsiteX50" fmla="*/ 15743 w 3408819"/>
              <a:gd name="connsiteY50" fmla="*/ 550535 h 3137033"/>
              <a:gd name="connsiteX51" fmla="*/ 22040 w 3408819"/>
              <a:gd name="connsiteY51" fmla="*/ 513004 h 3137033"/>
              <a:gd name="connsiteX52" fmla="*/ 53782 w 3408819"/>
              <a:gd name="connsiteY52" fmla="*/ 427992 h 3137033"/>
              <a:gd name="connsiteX53" fmla="*/ 55033 w 3408819"/>
              <a:gd name="connsiteY53" fmla="*/ 423959 h 3137033"/>
              <a:gd name="connsiteX54" fmla="*/ 55847 w 3408819"/>
              <a:gd name="connsiteY54" fmla="*/ 422460 h 3137033"/>
              <a:gd name="connsiteX55" fmla="*/ 68629 w 3408819"/>
              <a:gd name="connsiteY55" fmla="*/ 388230 h 3137033"/>
              <a:gd name="connsiteX56" fmla="*/ 138744 w 3408819"/>
              <a:gd name="connsiteY56" fmla="*/ 273847 h 3137033"/>
              <a:gd name="connsiteX57" fmla="*/ 202492 w 3408819"/>
              <a:gd name="connsiteY57" fmla="*/ 204897 h 3137033"/>
              <a:gd name="connsiteX58" fmla="*/ 203797 w 3408819"/>
              <a:gd name="connsiteY58" fmla="*/ 203314 h 3137033"/>
              <a:gd name="connsiteX59" fmla="*/ 204461 w 3408819"/>
              <a:gd name="connsiteY59" fmla="*/ 202766 h 3137033"/>
              <a:gd name="connsiteX60" fmla="*/ 231364 w 3408819"/>
              <a:gd name="connsiteY60" fmla="*/ 173668 h 3137033"/>
              <a:gd name="connsiteX61" fmla="*/ 297088 w 3408819"/>
              <a:gd name="connsiteY61" fmla="*/ 126343 h 3137033"/>
              <a:gd name="connsiteX62" fmla="*/ 306530 w 3408819"/>
              <a:gd name="connsiteY62" fmla="*/ 118550 h 3137033"/>
              <a:gd name="connsiteX63" fmla="*/ 312124 w 3408819"/>
              <a:gd name="connsiteY63" fmla="*/ 115514 h 3137033"/>
              <a:gd name="connsiteX64" fmla="*/ 345467 w 3408819"/>
              <a:gd name="connsiteY64" fmla="*/ 91506 h 3137033"/>
              <a:gd name="connsiteX65" fmla="*/ 409405 w 3408819"/>
              <a:gd name="connsiteY65" fmla="*/ 62712 h 3137033"/>
              <a:gd name="connsiteX66" fmla="*/ 424443 w 3408819"/>
              <a:gd name="connsiteY66" fmla="*/ 54549 h 3137033"/>
              <a:gd name="connsiteX67" fmla="*/ 434379 w 3408819"/>
              <a:gd name="connsiteY67" fmla="*/ 51465 h 3137033"/>
              <a:gd name="connsiteX68" fmla="*/ 473672 w 3408819"/>
              <a:gd name="connsiteY68" fmla="*/ 33771 h 3137033"/>
              <a:gd name="connsiteX69" fmla="*/ 539079 w 3408819"/>
              <a:gd name="connsiteY69" fmla="*/ 18964 h 3137033"/>
              <a:gd name="connsiteX70" fmla="*/ 554744 w 3408819"/>
              <a:gd name="connsiteY70" fmla="*/ 14102 h 3137033"/>
              <a:gd name="connsiteX71" fmla="*/ 565230 w 3408819"/>
              <a:gd name="connsiteY71" fmla="*/ 13045 h 3137033"/>
              <a:gd name="connsiteX72" fmla="*/ 606740 w 3408819"/>
              <a:gd name="connsiteY72" fmla="*/ 3648 h 3137033"/>
              <a:gd name="connsiteX73" fmla="*/ 676707 w 3408819"/>
              <a:gd name="connsiteY73" fmla="*/ 1808 h 313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408819" h="3137033">
                <a:moveTo>
                  <a:pt x="694641" y="0"/>
                </a:moveTo>
                <a:lnTo>
                  <a:pt x="2708676" y="0"/>
                </a:lnTo>
                <a:cubicBezTo>
                  <a:pt x="2756597" y="0"/>
                  <a:pt x="2803385" y="4855"/>
                  <a:pt x="2848574" y="14103"/>
                </a:cubicBezTo>
                <a:lnTo>
                  <a:pt x="2924139" y="37559"/>
                </a:lnTo>
                <a:lnTo>
                  <a:pt x="2933418" y="39660"/>
                </a:lnTo>
                <a:lnTo>
                  <a:pt x="2938993" y="42171"/>
                </a:lnTo>
                <a:lnTo>
                  <a:pt x="2978873" y="54549"/>
                </a:lnTo>
                <a:lnTo>
                  <a:pt x="3039229" y="87310"/>
                </a:lnTo>
                <a:lnTo>
                  <a:pt x="3061624" y="97395"/>
                </a:lnTo>
                <a:lnTo>
                  <a:pt x="3073304" y="105804"/>
                </a:lnTo>
                <a:lnTo>
                  <a:pt x="3096786" y="118550"/>
                </a:lnTo>
                <a:lnTo>
                  <a:pt x="3136433" y="151263"/>
                </a:lnTo>
                <a:lnTo>
                  <a:pt x="3175727" y="179558"/>
                </a:lnTo>
                <a:lnTo>
                  <a:pt x="3191813" y="196954"/>
                </a:lnTo>
                <a:lnTo>
                  <a:pt x="3199520" y="203314"/>
                </a:lnTo>
                <a:lnTo>
                  <a:pt x="3214683" y="221690"/>
                </a:lnTo>
                <a:lnTo>
                  <a:pt x="3268348" y="279736"/>
                </a:lnTo>
                <a:cubicBezTo>
                  <a:pt x="3431423" y="495569"/>
                  <a:pt x="3459469" y="796625"/>
                  <a:pt x="3315703" y="1045633"/>
                </a:cubicBezTo>
                <a:lnTo>
                  <a:pt x="2308687" y="2789839"/>
                </a:lnTo>
                <a:cubicBezTo>
                  <a:pt x="2188883" y="2997345"/>
                  <a:pt x="1978120" y="3119597"/>
                  <a:pt x="1755839" y="3135305"/>
                </a:cubicBezTo>
                <a:cubicBezTo>
                  <a:pt x="1655812" y="3142373"/>
                  <a:pt x="1553453" y="3127868"/>
                  <a:pt x="1455999" y="3089848"/>
                </a:cubicBezTo>
                <a:lnTo>
                  <a:pt x="1396990" y="3061483"/>
                </a:lnTo>
                <a:lnTo>
                  <a:pt x="1395128" y="3060788"/>
                </a:lnTo>
                <a:lnTo>
                  <a:pt x="1393617" y="3059862"/>
                </a:lnTo>
                <a:lnTo>
                  <a:pt x="1360450" y="3043919"/>
                </a:lnTo>
                <a:lnTo>
                  <a:pt x="1319472" y="3014412"/>
                </a:lnTo>
                <a:lnTo>
                  <a:pt x="1280747" y="2990672"/>
                </a:lnTo>
                <a:lnTo>
                  <a:pt x="1260466" y="2971922"/>
                </a:lnTo>
                <a:lnTo>
                  <a:pt x="1246347" y="2961757"/>
                </a:lnTo>
                <a:lnTo>
                  <a:pt x="1227966" y="2941876"/>
                </a:lnTo>
                <a:lnTo>
                  <a:pt x="1180567" y="2898052"/>
                </a:lnTo>
                <a:lnTo>
                  <a:pt x="1156328" y="2864390"/>
                </a:lnTo>
                <a:lnTo>
                  <a:pt x="1153727" y="2861578"/>
                </a:lnTo>
                <a:lnTo>
                  <a:pt x="1150434" y="2856205"/>
                </a:lnTo>
                <a:lnTo>
                  <a:pt x="1098404" y="2783949"/>
                </a:lnTo>
                <a:lnTo>
                  <a:pt x="91388" y="1039743"/>
                </a:lnTo>
                <a:lnTo>
                  <a:pt x="69148" y="990358"/>
                </a:lnTo>
                <a:lnTo>
                  <a:pt x="55033" y="964355"/>
                </a:lnTo>
                <a:lnTo>
                  <a:pt x="49701" y="947175"/>
                </a:lnTo>
                <a:lnTo>
                  <a:pt x="33652" y="911537"/>
                </a:lnTo>
                <a:lnTo>
                  <a:pt x="20224" y="852216"/>
                </a:lnTo>
                <a:lnTo>
                  <a:pt x="14587" y="834054"/>
                </a:lnTo>
                <a:lnTo>
                  <a:pt x="13361" y="821897"/>
                </a:lnTo>
                <a:lnTo>
                  <a:pt x="3531" y="778470"/>
                </a:lnTo>
                <a:lnTo>
                  <a:pt x="1604" y="705269"/>
                </a:lnTo>
                <a:lnTo>
                  <a:pt x="483" y="694156"/>
                </a:lnTo>
                <a:lnTo>
                  <a:pt x="1140" y="687647"/>
                </a:lnTo>
                <a:lnTo>
                  <a:pt x="0" y="644353"/>
                </a:lnTo>
                <a:lnTo>
                  <a:pt x="13787" y="562192"/>
                </a:lnTo>
                <a:lnTo>
                  <a:pt x="14587" y="554260"/>
                </a:lnTo>
                <a:lnTo>
                  <a:pt x="15743" y="550535"/>
                </a:lnTo>
                <a:lnTo>
                  <a:pt x="22040" y="513004"/>
                </a:lnTo>
                <a:lnTo>
                  <a:pt x="53782" y="427992"/>
                </a:lnTo>
                <a:lnTo>
                  <a:pt x="55033" y="423959"/>
                </a:lnTo>
                <a:lnTo>
                  <a:pt x="55847" y="422460"/>
                </a:lnTo>
                <a:lnTo>
                  <a:pt x="68629" y="388230"/>
                </a:lnTo>
                <a:cubicBezTo>
                  <a:pt x="88136" y="348157"/>
                  <a:pt x="111565" y="309818"/>
                  <a:pt x="138744" y="273847"/>
                </a:cubicBezTo>
                <a:lnTo>
                  <a:pt x="202492" y="204897"/>
                </a:lnTo>
                <a:lnTo>
                  <a:pt x="203797" y="203314"/>
                </a:lnTo>
                <a:lnTo>
                  <a:pt x="204461" y="202766"/>
                </a:lnTo>
                <a:lnTo>
                  <a:pt x="231364" y="173668"/>
                </a:lnTo>
                <a:lnTo>
                  <a:pt x="297088" y="126343"/>
                </a:lnTo>
                <a:lnTo>
                  <a:pt x="306530" y="118550"/>
                </a:lnTo>
                <a:lnTo>
                  <a:pt x="312124" y="115514"/>
                </a:lnTo>
                <a:lnTo>
                  <a:pt x="345467" y="91506"/>
                </a:lnTo>
                <a:lnTo>
                  <a:pt x="409405" y="62712"/>
                </a:lnTo>
                <a:lnTo>
                  <a:pt x="424443" y="54549"/>
                </a:lnTo>
                <a:lnTo>
                  <a:pt x="434379" y="51465"/>
                </a:lnTo>
                <a:lnTo>
                  <a:pt x="473672" y="33771"/>
                </a:lnTo>
                <a:lnTo>
                  <a:pt x="539079" y="18964"/>
                </a:lnTo>
                <a:lnTo>
                  <a:pt x="554744" y="14102"/>
                </a:lnTo>
                <a:lnTo>
                  <a:pt x="565230" y="13045"/>
                </a:lnTo>
                <a:lnTo>
                  <a:pt x="606740" y="3648"/>
                </a:lnTo>
                <a:lnTo>
                  <a:pt x="676707" y="1808"/>
                </a:lnTo>
                <a:close/>
              </a:path>
            </a:pathLst>
          </a:custGeom>
        </p:spPr>
        <p:txBody>
          <a:bodyPr wrap="square">
            <a:noAutofit/>
          </a:bodyPr>
          <a:lstStyle/>
          <a:p>
            <a:endParaRPr lang="ru-RU"/>
          </a:p>
        </p:txBody>
      </p:sp>
      <p:sp>
        <p:nvSpPr>
          <p:cNvPr id="14" name="Рисунок 13">
            <a:extLst>
              <a:ext uri="{FF2B5EF4-FFF2-40B4-BE49-F238E27FC236}">
                <a16:creationId xmlns:a16="http://schemas.microsoft.com/office/drawing/2014/main" id="{2840E259-235A-D54C-B4BE-50E9B4D85DCC}"/>
              </a:ext>
            </a:extLst>
          </p:cNvPr>
          <p:cNvSpPr>
            <a:spLocks noGrp="1"/>
          </p:cNvSpPr>
          <p:nvPr>
            <p:ph type="pic" sz="quarter" idx="11"/>
          </p:nvPr>
        </p:nvSpPr>
        <p:spPr>
          <a:xfrm>
            <a:off x="3322272" y="786904"/>
            <a:ext cx="2556616" cy="2352775"/>
          </a:xfrm>
          <a:custGeom>
            <a:avLst/>
            <a:gdLst>
              <a:gd name="connsiteX0" fmla="*/ 1728327 w 3408822"/>
              <a:gd name="connsiteY0" fmla="*/ 503 h 3137034"/>
              <a:gd name="connsiteX1" fmla="*/ 1952823 w 3408822"/>
              <a:gd name="connsiteY1" fmla="*/ 47186 h 3137034"/>
              <a:gd name="connsiteX2" fmla="*/ 2011832 w 3408822"/>
              <a:gd name="connsiteY2" fmla="*/ 75551 h 3137034"/>
              <a:gd name="connsiteX3" fmla="*/ 2013693 w 3408822"/>
              <a:gd name="connsiteY3" fmla="*/ 76247 h 3137034"/>
              <a:gd name="connsiteX4" fmla="*/ 2015204 w 3408822"/>
              <a:gd name="connsiteY4" fmla="*/ 77172 h 3137034"/>
              <a:gd name="connsiteX5" fmla="*/ 2048371 w 3408822"/>
              <a:gd name="connsiteY5" fmla="*/ 93116 h 3137034"/>
              <a:gd name="connsiteX6" fmla="*/ 2089349 w 3408822"/>
              <a:gd name="connsiteY6" fmla="*/ 122622 h 3137034"/>
              <a:gd name="connsiteX7" fmla="*/ 2128075 w 3408822"/>
              <a:gd name="connsiteY7" fmla="*/ 146363 h 3137034"/>
              <a:gd name="connsiteX8" fmla="*/ 2148355 w 3408822"/>
              <a:gd name="connsiteY8" fmla="*/ 165112 h 3137034"/>
              <a:gd name="connsiteX9" fmla="*/ 2162474 w 3408822"/>
              <a:gd name="connsiteY9" fmla="*/ 175277 h 3137034"/>
              <a:gd name="connsiteX10" fmla="*/ 2180855 w 3408822"/>
              <a:gd name="connsiteY10" fmla="*/ 195158 h 3137034"/>
              <a:gd name="connsiteX11" fmla="*/ 2228254 w 3408822"/>
              <a:gd name="connsiteY11" fmla="*/ 238982 h 3137034"/>
              <a:gd name="connsiteX12" fmla="*/ 2252493 w 3408822"/>
              <a:gd name="connsiteY12" fmla="*/ 272644 h 3137034"/>
              <a:gd name="connsiteX13" fmla="*/ 2255094 w 3408822"/>
              <a:gd name="connsiteY13" fmla="*/ 275456 h 3137034"/>
              <a:gd name="connsiteX14" fmla="*/ 2258388 w 3408822"/>
              <a:gd name="connsiteY14" fmla="*/ 280829 h 3137034"/>
              <a:gd name="connsiteX15" fmla="*/ 2310417 w 3408822"/>
              <a:gd name="connsiteY15" fmla="*/ 353085 h 3137034"/>
              <a:gd name="connsiteX16" fmla="*/ 3317434 w 3408822"/>
              <a:gd name="connsiteY16" fmla="*/ 2097291 h 3137034"/>
              <a:gd name="connsiteX17" fmla="*/ 3339674 w 3408822"/>
              <a:gd name="connsiteY17" fmla="*/ 2146676 h 3137034"/>
              <a:gd name="connsiteX18" fmla="*/ 3353789 w 3408822"/>
              <a:gd name="connsiteY18" fmla="*/ 2172679 h 3137034"/>
              <a:gd name="connsiteX19" fmla="*/ 3359121 w 3408822"/>
              <a:gd name="connsiteY19" fmla="*/ 2189860 h 3137034"/>
              <a:gd name="connsiteX20" fmla="*/ 3375170 w 3408822"/>
              <a:gd name="connsiteY20" fmla="*/ 2225497 h 3137034"/>
              <a:gd name="connsiteX21" fmla="*/ 3388598 w 3408822"/>
              <a:gd name="connsiteY21" fmla="*/ 2284818 h 3137034"/>
              <a:gd name="connsiteX22" fmla="*/ 3394235 w 3408822"/>
              <a:gd name="connsiteY22" fmla="*/ 2302980 h 3137034"/>
              <a:gd name="connsiteX23" fmla="*/ 3395461 w 3408822"/>
              <a:gd name="connsiteY23" fmla="*/ 2315137 h 3137034"/>
              <a:gd name="connsiteX24" fmla="*/ 3405291 w 3408822"/>
              <a:gd name="connsiteY24" fmla="*/ 2358564 h 3137034"/>
              <a:gd name="connsiteX25" fmla="*/ 3407218 w 3408822"/>
              <a:gd name="connsiteY25" fmla="*/ 2431765 h 3137034"/>
              <a:gd name="connsiteX26" fmla="*/ 3408340 w 3408822"/>
              <a:gd name="connsiteY26" fmla="*/ 2442878 h 3137034"/>
              <a:gd name="connsiteX27" fmla="*/ 3407682 w 3408822"/>
              <a:gd name="connsiteY27" fmla="*/ 2449388 h 3137034"/>
              <a:gd name="connsiteX28" fmla="*/ 3408822 w 3408822"/>
              <a:gd name="connsiteY28" fmla="*/ 2492681 h 3137034"/>
              <a:gd name="connsiteX29" fmla="*/ 3395035 w 3408822"/>
              <a:gd name="connsiteY29" fmla="*/ 2574843 h 3137034"/>
              <a:gd name="connsiteX30" fmla="*/ 3394235 w 3408822"/>
              <a:gd name="connsiteY30" fmla="*/ 2582774 h 3137034"/>
              <a:gd name="connsiteX31" fmla="*/ 3393079 w 3408822"/>
              <a:gd name="connsiteY31" fmla="*/ 2586499 h 3137034"/>
              <a:gd name="connsiteX32" fmla="*/ 3386782 w 3408822"/>
              <a:gd name="connsiteY32" fmla="*/ 2624030 h 3137034"/>
              <a:gd name="connsiteX33" fmla="*/ 3355040 w 3408822"/>
              <a:gd name="connsiteY33" fmla="*/ 2709042 h 3137034"/>
              <a:gd name="connsiteX34" fmla="*/ 3353789 w 3408822"/>
              <a:gd name="connsiteY34" fmla="*/ 2713075 h 3137034"/>
              <a:gd name="connsiteX35" fmla="*/ 3352976 w 3408822"/>
              <a:gd name="connsiteY35" fmla="*/ 2714574 h 3137034"/>
              <a:gd name="connsiteX36" fmla="*/ 3340194 w 3408822"/>
              <a:gd name="connsiteY36" fmla="*/ 2748804 h 3137034"/>
              <a:gd name="connsiteX37" fmla="*/ 3270078 w 3408822"/>
              <a:gd name="connsiteY37" fmla="*/ 2863187 h 3137034"/>
              <a:gd name="connsiteX38" fmla="*/ 3206330 w 3408822"/>
              <a:gd name="connsiteY38" fmla="*/ 2932137 h 3137034"/>
              <a:gd name="connsiteX39" fmla="*/ 3205026 w 3408822"/>
              <a:gd name="connsiteY39" fmla="*/ 2933720 h 3137034"/>
              <a:gd name="connsiteX40" fmla="*/ 3204361 w 3408822"/>
              <a:gd name="connsiteY40" fmla="*/ 2934268 h 3137034"/>
              <a:gd name="connsiteX41" fmla="*/ 3177458 w 3408822"/>
              <a:gd name="connsiteY41" fmla="*/ 2963367 h 3137034"/>
              <a:gd name="connsiteX42" fmla="*/ 3111734 w 3408822"/>
              <a:gd name="connsiteY42" fmla="*/ 3010691 h 3137034"/>
              <a:gd name="connsiteX43" fmla="*/ 3102292 w 3408822"/>
              <a:gd name="connsiteY43" fmla="*/ 3018484 h 3137034"/>
              <a:gd name="connsiteX44" fmla="*/ 3096698 w 3408822"/>
              <a:gd name="connsiteY44" fmla="*/ 3021520 h 3137034"/>
              <a:gd name="connsiteX45" fmla="*/ 3063355 w 3408822"/>
              <a:gd name="connsiteY45" fmla="*/ 3045528 h 3137034"/>
              <a:gd name="connsiteX46" fmla="*/ 2999417 w 3408822"/>
              <a:gd name="connsiteY46" fmla="*/ 3074322 h 3137034"/>
              <a:gd name="connsiteX47" fmla="*/ 2984379 w 3408822"/>
              <a:gd name="connsiteY47" fmla="*/ 3082485 h 3137034"/>
              <a:gd name="connsiteX48" fmla="*/ 2974443 w 3408822"/>
              <a:gd name="connsiteY48" fmla="*/ 3085569 h 3137034"/>
              <a:gd name="connsiteX49" fmla="*/ 2935150 w 3408822"/>
              <a:gd name="connsiteY49" fmla="*/ 3103263 h 3137034"/>
              <a:gd name="connsiteX50" fmla="*/ 2869742 w 3408822"/>
              <a:gd name="connsiteY50" fmla="*/ 3118070 h 3137034"/>
              <a:gd name="connsiteX51" fmla="*/ 2854078 w 3408822"/>
              <a:gd name="connsiteY51" fmla="*/ 3122933 h 3137034"/>
              <a:gd name="connsiteX52" fmla="*/ 2843592 w 3408822"/>
              <a:gd name="connsiteY52" fmla="*/ 3123990 h 3137034"/>
              <a:gd name="connsiteX53" fmla="*/ 2802082 w 3408822"/>
              <a:gd name="connsiteY53" fmla="*/ 3133386 h 3137034"/>
              <a:gd name="connsiteX54" fmla="*/ 2732115 w 3408822"/>
              <a:gd name="connsiteY54" fmla="*/ 3135226 h 3137034"/>
              <a:gd name="connsiteX55" fmla="*/ 2714180 w 3408822"/>
              <a:gd name="connsiteY55" fmla="*/ 3137034 h 3137034"/>
              <a:gd name="connsiteX56" fmla="*/ 700145 w 3408822"/>
              <a:gd name="connsiteY56" fmla="*/ 3137034 h 3137034"/>
              <a:gd name="connsiteX57" fmla="*/ 560247 w 3408822"/>
              <a:gd name="connsiteY57" fmla="*/ 3122931 h 3137034"/>
              <a:gd name="connsiteX58" fmla="*/ 484681 w 3408822"/>
              <a:gd name="connsiteY58" fmla="*/ 3099475 h 3137034"/>
              <a:gd name="connsiteX59" fmla="*/ 475403 w 3408822"/>
              <a:gd name="connsiteY59" fmla="*/ 3097374 h 3137034"/>
              <a:gd name="connsiteX60" fmla="*/ 469827 w 3408822"/>
              <a:gd name="connsiteY60" fmla="*/ 3094863 h 3137034"/>
              <a:gd name="connsiteX61" fmla="*/ 429947 w 3408822"/>
              <a:gd name="connsiteY61" fmla="*/ 3082485 h 3137034"/>
              <a:gd name="connsiteX62" fmla="*/ 369591 w 3408822"/>
              <a:gd name="connsiteY62" fmla="*/ 3049724 h 3137034"/>
              <a:gd name="connsiteX63" fmla="*/ 347197 w 3408822"/>
              <a:gd name="connsiteY63" fmla="*/ 3039640 h 3137034"/>
              <a:gd name="connsiteX64" fmla="*/ 335517 w 3408822"/>
              <a:gd name="connsiteY64" fmla="*/ 3031230 h 3137034"/>
              <a:gd name="connsiteX65" fmla="*/ 312034 w 3408822"/>
              <a:gd name="connsiteY65" fmla="*/ 3018484 h 3137034"/>
              <a:gd name="connsiteX66" fmla="*/ 272388 w 3408822"/>
              <a:gd name="connsiteY66" fmla="*/ 2985772 h 3137034"/>
              <a:gd name="connsiteX67" fmla="*/ 233093 w 3408822"/>
              <a:gd name="connsiteY67" fmla="*/ 2957476 h 3137034"/>
              <a:gd name="connsiteX68" fmla="*/ 217008 w 3408822"/>
              <a:gd name="connsiteY68" fmla="*/ 2940080 h 3137034"/>
              <a:gd name="connsiteX69" fmla="*/ 209301 w 3408822"/>
              <a:gd name="connsiteY69" fmla="*/ 2933720 h 3137034"/>
              <a:gd name="connsiteX70" fmla="*/ 194138 w 3408822"/>
              <a:gd name="connsiteY70" fmla="*/ 2915344 h 3137034"/>
              <a:gd name="connsiteX71" fmla="*/ 140472 w 3408822"/>
              <a:gd name="connsiteY71" fmla="*/ 2857299 h 3137034"/>
              <a:gd name="connsiteX72" fmla="*/ 93117 w 3408822"/>
              <a:gd name="connsiteY72" fmla="*/ 2091401 h 3137034"/>
              <a:gd name="connsiteX73" fmla="*/ 1100134 w 3408822"/>
              <a:gd name="connsiteY73" fmla="*/ 347195 h 3137034"/>
              <a:gd name="connsiteX74" fmla="*/ 1652982 w 3408822"/>
              <a:gd name="connsiteY74" fmla="*/ 1729 h 3137034"/>
              <a:gd name="connsiteX75" fmla="*/ 1728327 w 3408822"/>
              <a:gd name="connsiteY75" fmla="*/ 503 h 313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408822" h="3137034">
                <a:moveTo>
                  <a:pt x="1728327" y="503"/>
                </a:moveTo>
                <a:cubicBezTo>
                  <a:pt x="1803882" y="3383"/>
                  <a:pt x="1879732" y="18671"/>
                  <a:pt x="1952823" y="47186"/>
                </a:cubicBezTo>
                <a:lnTo>
                  <a:pt x="2011832" y="75551"/>
                </a:lnTo>
                <a:lnTo>
                  <a:pt x="2013693" y="76247"/>
                </a:lnTo>
                <a:lnTo>
                  <a:pt x="2015204" y="77172"/>
                </a:lnTo>
                <a:lnTo>
                  <a:pt x="2048371" y="93116"/>
                </a:lnTo>
                <a:lnTo>
                  <a:pt x="2089349" y="122622"/>
                </a:lnTo>
                <a:lnTo>
                  <a:pt x="2128075" y="146363"/>
                </a:lnTo>
                <a:lnTo>
                  <a:pt x="2148355" y="165112"/>
                </a:lnTo>
                <a:lnTo>
                  <a:pt x="2162474" y="175277"/>
                </a:lnTo>
                <a:lnTo>
                  <a:pt x="2180855" y="195158"/>
                </a:lnTo>
                <a:lnTo>
                  <a:pt x="2228254" y="238982"/>
                </a:lnTo>
                <a:lnTo>
                  <a:pt x="2252493" y="272644"/>
                </a:lnTo>
                <a:lnTo>
                  <a:pt x="2255094" y="275456"/>
                </a:lnTo>
                <a:lnTo>
                  <a:pt x="2258388" y="280829"/>
                </a:lnTo>
                <a:lnTo>
                  <a:pt x="2310417" y="353085"/>
                </a:lnTo>
                <a:lnTo>
                  <a:pt x="3317434" y="2097291"/>
                </a:lnTo>
                <a:lnTo>
                  <a:pt x="3339674" y="2146676"/>
                </a:lnTo>
                <a:lnTo>
                  <a:pt x="3353789" y="2172679"/>
                </a:lnTo>
                <a:lnTo>
                  <a:pt x="3359121" y="2189860"/>
                </a:lnTo>
                <a:lnTo>
                  <a:pt x="3375170" y="2225497"/>
                </a:lnTo>
                <a:lnTo>
                  <a:pt x="3388598" y="2284818"/>
                </a:lnTo>
                <a:lnTo>
                  <a:pt x="3394235" y="2302980"/>
                </a:lnTo>
                <a:lnTo>
                  <a:pt x="3395461" y="2315137"/>
                </a:lnTo>
                <a:lnTo>
                  <a:pt x="3405291" y="2358564"/>
                </a:lnTo>
                <a:lnTo>
                  <a:pt x="3407218" y="2431765"/>
                </a:lnTo>
                <a:lnTo>
                  <a:pt x="3408340" y="2442878"/>
                </a:lnTo>
                <a:lnTo>
                  <a:pt x="3407682" y="2449388"/>
                </a:lnTo>
                <a:lnTo>
                  <a:pt x="3408822" y="2492681"/>
                </a:lnTo>
                <a:lnTo>
                  <a:pt x="3395035" y="2574843"/>
                </a:lnTo>
                <a:lnTo>
                  <a:pt x="3394235" y="2582774"/>
                </a:lnTo>
                <a:lnTo>
                  <a:pt x="3393079" y="2586499"/>
                </a:lnTo>
                <a:lnTo>
                  <a:pt x="3386782" y="2624030"/>
                </a:lnTo>
                <a:lnTo>
                  <a:pt x="3355040" y="2709042"/>
                </a:lnTo>
                <a:lnTo>
                  <a:pt x="3353789" y="2713075"/>
                </a:lnTo>
                <a:lnTo>
                  <a:pt x="3352976" y="2714574"/>
                </a:lnTo>
                <a:lnTo>
                  <a:pt x="3340194" y="2748804"/>
                </a:lnTo>
                <a:cubicBezTo>
                  <a:pt x="3320686" y="2788877"/>
                  <a:pt x="3297257" y="2827216"/>
                  <a:pt x="3270078" y="2863187"/>
                </a:cubicBezTo>
                <a:lnTo>
                  <a:pt x="3206330" y="2932137"/>
                </a:lnTo>
                <a:lnTo>
                  <a:pt x="3205026" y="2933720"/>
                </a:lnTo>
                <a:lnTo>
                  <a:pt x="3204361" y="2934268"/>
                </a:lnTo>
                <a:lnTo>
                  <a:pt x="3177458" y="2963367"/>
                </a:lnTo>
                <a:lnTo>
                  <a:pt x="3111734" y="3010691"/>
                </a:lnTo>
                <a:lnTo>
                  <a:pt x="3102292" y="3018484"/>
                </a:lnTo>
                <a:lnTo>
                  <a:pt x="3096698" y="3021520"/>
                </a:lnTo>
                <a:lnTo>
                  <a:pt x="3063355" y="3045528"/>
                </a:lnTo>
                <a:lnTo>
                  <a:pt x="2999417" y="3074322"/>
                </a:lnTo>
                <a:lnTo>
                  <a:pt x="2984379" y="3082485"/>
                </a:lnTo>
                <a:lnTo>
                  <a:pt x="2974443" y="3085569"/>
                </a:lnTo>
                <a:lnTo>
                  <a:pt x="2935150" y="3103263"/>
                </a:lnTo>
                <a:lnTo>
                  <a:pt x="2869742" y="3118070"/>
                </a:lnTo>
                <a:lnTo>
                  <a:pt x="2854078" y="3122933"/>
                </a:lnTo>
                <a:lnTo>
                  <a:pt x="2843592" y="3123990"/>
                </a:lnTo>
                <a:lnTo>
                  <a:pt x="2802082" y="3133386"/>
                </a:lnTo>
                <a:lnTo>
                  <a:pt x="2732115" y="3135226"/>
                </a:lnTo>
                <a:lnTo>
                  <a:pt x="2714180" y="3137034"/>
                </a:lnTo>
                <a:lnTo>
                  <a:pt x="700145" y="3137034"/>
                </a:lnTo>
                <a:cubicBezTo>
                  <a:pt x="652224" y="3137034"/>
                  <a:pt x="605436" y="3132179"/>
                  <a:pt x="560247" y="3122931"/>
                </a:cubicBezTo>
                <a:lnTo>
                  <a:pt x="484681" y="3099475"/>
                </a:lnTo>
                <a:lnTo>
                  <a:pt x="475403" y="3097374"/>
                </a:lnTo>
                <a:lnTo>
                  <a:pt x="469827" y="3094863"/>
                </a:lnTo>
                <a:lnTo>
                  <a:pt x="429947" y="3082485"/>
                </a:lnTo>
                <a:lnTo>
                  <a:pt x="369591" y="3049724"/>
                </a:lnTo>
                <a:lnTo>
                  <a:pt x="347197" y="3039640"/>
                </a:lnTo>
                <a:lnTo>
                  <a:pt x="335517" y="3031230"/>
                </a:lnTo>
                <a:lnTo>
                  <a:pt x="312034" y="3018484"/>
                </a:lnTo>
                <a:lnTo>
                  <a:pt x="272388" y="2985772"/>
                </a:lnTo>
                <a:lnTo>
                  <a:pt x="233093" y="2957476"/>
                </a:lnTo>
                <a:lnTo>
                  <a:pt x="217008" y="2940080"/>
                </a:lnTo>
                <a:lnTo>
                  <a:pt x="209301" y="2933720"/>
                </a:lnTo>
                <a:lnTo>
                  <a:pt x="194138" y="2915344"/>
                </a:lnTo>
                <a:lnTo>
                  <a:pt x="140472" y="2857299"/>
                </a:lnTo>
                <a:cubicBezTo>
                  <a:pt x="-22603" y="2641465"/>
                  <a:pt x="-50649" y="2340409"/>
                  <a:pt x="93117" y="2091401"/>
                </a:cubicBezTo>
                <a:lnTo>
                  <a:pt x="1100134" y="347195"/>
                </a:lnTo>
                <a:cubicBezTo>
                  <a:pt x="1219938" y="139689"/>
                  <a:pt x="1430701" y="17438"/>
                  <a:pt x="1652982" y="1729"/>
                </a:cubicBezTo>
                <a:cubicBezTo>
                  <a:pt x="1677989" y="-38"/>
                  <a:pt x="1703141" y="-457"/>
                  <a:pt x="1728327" y="503"/>
                </a:cubicBezTo>
                <a:close/>
              </a:path>
            </a:pathLst>
          </a:custGeom>
        </p:spPr>
        <p:txBody>
          <a:bodyPr wrap="square">
            <a:noAutofit/>
          </a:bodyPr>
          <a:lstStyle/>
          <a:p>
            <a:endParaRPr lang="ru-RU"/>
          </a:p>
        </p:txBody>
      </p:sp>
      <p:sp>
        <p:nvSpPr>
          <p:cNvPr id="11" name="Рисунок 10">
            <a:extLst>
              <a:ext uri="{FF2B5EF4-FFF2-40B4-BE49-F238E27FC236}">
                <a16:creationId xmlns:a16="http://schemas.microsoft.com/office/drawing/2014/main" id="{F3A6B262-D040-6C4B-ABB4-1A8531685105}"/>
              </a:ext>
            </a:extLst>
          </p:cNvPr>
          <p:cNvSpPr>
            <a:spLocks noGrp="1"/>
          </p:cNvSpPr>
          <p:nvPr>
            <p:ph type="pic" sz="quarter" idx="10"/>
          </p:nvPr>
        </p:nvSpPr>
        <p:spPr>
          <a:xfrm>
            <a:off x="815235" y="786904"/>
            <a:ext cx="2556614" cy="2352775"/>
          </a:xfrm>
          <a:custGeom>
            <a:avLst/>
            <a:gdLst>
              <a:gd name="connsiteX0" fmla="*/ 694642 w 3408819"/>
              <a:gd name="connsiteY0" fmla="*/ 0 h 3137033"/>
              <a:gd name="connsiteX1" fmla="*/ 2708676 w 3408819"/>
              <a:gd name="connsiteY1" fmla="*/ 0 h 3137033"/>
              <a:gd name="connsiteX2" fmla="*/ 2848574 w 3408819"/>
              <a:gd name="connsiteY2" fmla="*/ 14103 h 3137033"/>
              <a:gd name="connsiteX3" fmla="*/ 2924139 w 3408819"/>
              <a:gd name="connsiteY3" fmla="*/ 37559 h 3137033"/>
              <a:gd name="connsiteX4" fmla="*/ 2933418 w 3408819"/>
              <a:gd name="connsiteY4" fmla="*/ 39660 h 3137033"/>
              <a:gd name="connsiteX5" fmla="*/ 2938993 w 3408819"/>
              <a:gd name="connsiteY5" fmla="*/ 42171 h 3137033"/>
              <a:gd name="connsiteX6" fmla="*/ 2978873 w 3408819"/>
              <a:gd name="connsiteY6" fmla="*/ 54549 h 3137033"/>
              <a:gd name="connsiteX7" fmla="*/ 3039229 w 3408819"/>
              <a:gd name="connsiteY7" fmla="*/ 87310 h 3137033"/>
              <a:gd name="connsiteX8" fmla="*/ 3061624 w 3408819"/>
              <a:gd name="connsiteY8" fmla="*/ 97395 h 3137033"/>
              <a:gd name="connsiteX9" fmla="*/ 3073304 w 3408819"/>
              <a:gd name="connsiteY9" fmla="*/ 105804 h 3137033"/>
              <a:gd name="connsiteX10" fmla="*/ 3096786 w 3408819"/>
              <a:gd name="connsiteY10" fmla="*/ 118550 h 3137033"/>
              <a:gd name="connsiteX11" fmla="*/ 3136433 w 3408819"/>
              <a:gd name="connsiteY11" fmla="*/ 151263 h 3137033"/>
              <a:gd name="connsiteX12" fmla="*/ 3175727 w 3408819"/>
              <a:gd name="connsiteY12" fmla="*/ 179558 h 3137033"/>
              <a:gd name="connsiteX13" fmla="*/ 3191813 w 3408819"/>
              <a:gd name="connsiteY13" fmla="*/ 196954 h 3137033"/>
              <a:gd name="connsiteX14" fmla="*/ 3199520 w 3408819"/>
              <a:gd name="connsiteY14" fmla="*/ 203314 h 3137033"/>
              <a:gd name="connsiteX15" fmla="*/ 3214683 w 3408819"/>
              <a:gd name="connsiteY15" fmla="*/ 221690 h 3137033"/>
              <a:gd name="connsiteX16" fmla="*/ 3268348 w 3408819"/>
              <a:gd name="connsiteY16" fmla="*/ 279736 h 3137033"/>
              <a:gd name="connsiteX17" fmla="*/ 3315703 w 3408819"/>
              <a:gd name="connsiteY17" fmla="*/ 1045633 h 3137033"/>
              <a:gd name="connsiteX18" fmla="*/ 2308687 w 3408819"/>
              <a:gd name="connsiteY18" fmla="*/ 2789839 h 3137033"/>
              <a:gd name="connsiteX19" fmla="*/ 1755840 w 3408819"/>
              <a:gd name="connsiteY19" fmla="*/ 3135305 h 3137033"/>
              <a:gd name="connsiteX20" fmla="*/ 1455999 w 3408819"/>
              <a:gd name="connsiteY20" fmla="*/ 3089848 h 3137033"/>
              <a:gd name="connsiteX21" fmla="*/ 1396990 w 3408819"/>
              <a:gd name="connsiteY21" fmla="*/ 3061483 h 3137033"/>
              <a:gd name="connsiteX22" fmla="*/ 1395128 w 3408819"/>
              <a:gd name="connsiteY22" fmla="*/ 3060788 h 3137033"/>
              <a:gd name="connsiteX23" fmla="*/ 1393618 w 3408819"/>
              <a:gd name="connsiteY23" fmla="*/ 3059862 h 3137033"/>
              <a:gd name="connsiteX24" fmla="*/ 1360450 w 3408819"/>
              <a:gd name="connsiteY24" fmla="*/ 3043919 h 3137033"/>
              <a:gd name="connsiteX25" fmla="*/ 1319472 w 3408819"/>
              <a:gd name="connsiteY25" fmla="*/ 3014412 h 3137033"/>
              <a:gd name="connsiteX26" fmla="*/ 1280747 w 3408819"/>
              <a:gd name="connsiteY26" fmla="*/ 2990672 h 3137033"/>
              <a:gd name="connsiteX27" fmla="*/ 1260466 w 3408819"/>
              <a:gd name="connsiteY27" fmla="*/ 2971922 h 3137033"/>
              <a:gd name="connsiteX28" fmla="*/ 1246347 w 3408819"/>
              <a:gd name="connsiteY28" fmla="*/ 2961757 h 3137033"/>
              <a:gd name="connsiteX29" fmla="*/ 1227966 w 3408819"/>
              <a:gd name="connsiteY29" fmla="*/ 2941876 h 3137033"/>
              <a:gd name="connsiteX30" fmla="*/ 1180567 w 3408819"/>
              <a:gd name="connsiteY30" fmla="*/ 2898052 h 3137033"/>
              <a:gd name="connsiteX31" fmla="*/ 1156328 w 3408819"/>
              <a:gd name="connsiteY31" fmla="*/ 2864390 h 3137033"/>
              <a:gd name="connsiteX32" fmla="*/ 1153727 w 3408819"/>
              <a:gd name="connsiteY32" fmla="*/ 2861578 h 3137033"/>
              <a:gd name="connsiteX33" fmla="*/ 1150434 w 3408819"/>
              <a:gd name="connsiteY33" fmla="*/ 2856205 h 3137033"/>
              <a:gd name="connsiteX34" fmla="*/ 1098404 w 3408819"/>
              <a:gd name="connsiteY34" fmla="*/ 2783949 h 3137033"/>
              <a:gd name="connsiteX35" fmla="*/ 91388 w 3408819"/>
              <a:gd name="connsiteY35" fmla="*/ 1039743 h 3137033"/>
              <a:gd name="connsiteX36" fmla="*/ 69148 w 3408819"/>
              <a:gd name="connsiteY36" fmla="*/ 990358 h 3137033"/>
              <a:gd name="connsiteX37" fmla="*/ 55033 w 3408819"/>
              <a:gd name="connsiteY37" fmla="*/ 964355 h 3137033"/>
              <a:gd name="connsiteX38" fmla="*/ 49701 w 3408819"/>
              <a:gd name="connsiteY38" fmla="*/ 947175 h 3137033"/>
              <a:gd name="connsiteX39" fmla="*/ 33652 w 3408819"/>
              <a:gd name="connsiteY39" fmla="*/ 911537 h 3137033"/>
              <a:gd name="connsiteX40" fmla="*/ 20224 w 3408819"/>
              <a:gd name="connsiteY40" fmla="*/ 852216 h 3137033"/>
              <a:gd name="connsiteX41" fmla="*/ 14587 w 3408819"/>
              <a:gd name="connsiteY41" fmla="*/ 834054 h 3137033"/>
              <a:gd name="connsiteX42" fmla="*/ 13361 w 3408819"/>
              <a:gd name="connsiteY42" fmla="*/ 821897 h 3137033"/>
              <a:gd name="connsiteX43" fmla="*/ 3531 w 3408819"/>
              <a:gd name="connsiteY43" fmla="*/ 778470 h 3137033"/>
              <a:gd name="connsiteX44" fmla="*/ 1604 w 3408819"/>
              <a:gd name="connsiteY44" fmla="*/ 705269 h 3137033"/>
              <a:gd name="connsiteX45" fmla="*/ 483 w 3408819"/>
              <a:gd name="connsiteY45" fmla="*/ 694156 h 3137033"/>
              <a:gd name="connsiteX46" fmla="*/ 1140 w 3408819"/>
              <a:gd name="connsiteY46" fmla="*/ 687647 h 3137033"/>
              <a:gd name="connsiteX47" fmla="*/ 0 w 3408819"/>
              <a:gd name="connsiteY47" fmla="*/ 644353 h 3137033"/>
              <a:gd name="connsiteX48" fmla="*/ 13787 w 3408819"/>
              <a:gd name="connsiteY48" fmla="*/ 562192 h 3137033"/>
              <a:gd name="connsiteX49" fmla="*/ 14587 w 3408819"/>
              <a:gd name="connsiteY49" fmla="*/ 554260 h 3137033"/>
              <a:gd name="connsiteX50" fmla="*/ 15743 w 3408819"/>
              <a:gd name="connsiteY50" fmla="*/ 550535 h 3137033"/>
              <a:gd name="connsiteX51" fmla="*/ 22040 w 3408819"/>
              <a:gd name="connsiteY51" fmla="*/ 513004 h 3137033"/>
              <a:gd name="connsiteX52" fmla="*/ 53782 w 3408819"/>
              <a:gd name="connsiteY52" fmla="*/ 427992 h 3137033"/>
              <a:gd name="connsiteX53" fmla="*/ 55033 w 3408819"/>
              <a:gd name="connsiteY53" fmla="*/ 423959 h 3137033"/>
              <a:gd name="connsiteX54" fmla="*/ 55847 w 3408819"/>
              <a:gd name="connsiteY54" fmla="*/ 422460 h 3137033"/>
              <a:gd name="connsiteX55" fmla="*/ 68629 w 3408819"/>
              <a:gd name="connsiteY55" fmla="*/ 388230 h 3137033"/>
              <a:gd name="connsiteX56" fmla="*/ 138744 w 3408819"/>
              <a:gd name="connsiteY56" fmla="*/ 273847 h 3137033"/>
              <a:gd name="connsiteX57" fmla="*/ 202492 w 3408819"/>
              <a:gd name="connsiteY57" fmla="*/ 204897 h 3137033"/>
              <a:gd name="connsiteX58" fmla="*/ 203797 w 3408819"/>
              <a:gd name="connsiteY58" fmla="*/ 203314 h 3137033"/>
              <a:gd name="connsiteX59" fmla="*/ 204461 w 3408819"/>
              <a:gd name="connsiteY59" fmla="*/ 202766 h 3137033"/>
              <a:gd name="connsiteX60" fmla="*/ 231364 w 3408819"/>
              <a:gd name="connsiteY60" fmla="*/ 173668 h 3137033"/>
              <a:gd name="connsiteX61" fmla="*/ 297088 w 3408819"/>
              <a:gd name="connsiteY61" fmla="*/ 126343 h 3137033"/>
              <a:gd name="connsiteX62" fmla="*/ 306530 w 3408819"/>
              <a:gd name="connsiteY62" fmla="*/ 118550 h 3137033"/>
              <a:gd name="connsiteX63" fmla="*/ 312124 w 3408819"/>
              <a:gd name="connsiteY63" fmla="*/ 115514 h 3137033"/>
              <a:gd name="connsiteX64" fmla="*/ 345467 w 3408819"/>
              <a:gd name="connsiteY64" fmla="*/ 91506 h 3137033"/>
              <a:gd name="connsiteX65" fmla="*/ 409405 w 3408819"/>
              <a:gd name="connsiteY65" fmla="*/ 62712 h 3137033"/>
              <a:gd name="connsiteX66" fmla="*/ 424443 w 3408819"/>
              <a:gd name="connsiteY66" fmla="*/ 54549 h 3137033"/>
              <a:gd name="connsiteX67" fmla="*/ 434379 w 3408819"/>
              <a:gd name="connsiteY67" fmla="*/ 51465 h 3137033"/>
              <a:gd name="connsiteX68" fmla="*/ 473672 w 3408819"/>
              <a:gd name="connsiteY68" fmla="*/ 33771 h 3137033"/>
              <a:gd name="connsiteX69" fmla="*/ 539079 w 3408819"/>
              <a:gd name="connsiteY69" fmla="*/ 18964 h 3137033"/>
              <a:gd name="connsiteX70" fmla="*/ 554744 w 3408819"/>
              <a:gd name="connsiteY70" fmla="*/ 14102 h 3137033"/>
              <a:gd name="connsiteX71" fmla="*/ 565230 w 3408819"/>
              <a:gd name="connsiteY71" fmla="*/ 13045 h 3137033"/>
              <a:gd name="connsiteX72" fmla="*/ 606740 w 3408819"/>
              <a:gd name="connsiteY72" fmla="*/ 3648 h 3137033"/>
              <a:gd name="connsiteX73" fmla="*/ 676707 w 3408819"/>
              <a:gd name="connsiteY73" fmla="*/ 1808 h 313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408819" h="3137033">
                <a:moveTo>
                  <a:pt x="694642" y="0"/>
                </a:moveTo>
                <a:lnTo>
                  <a:pt x="2708676" y="0"/>
                </a:lnTo>
                <a:cubicBezTo>
                  <a:pt x="2756597" y="0"/>
                  <a:pt x="2803385" y="4855"/>
                  <a:pt x="2848574" y="14103"/>
                </a:cubicBezTo>
                <a:lnTo>
                  <a:pt x="2924139" y="37559"/>
                </a:lnTo>
                <a:lnTo>
                  <a:pt x="2933418" y="39660"/>
                </a:lnTo>
                <a:lnTo>
                  <a:pt x="2938993" y="42171"/>
                </a:lnTo>
                <a:lnTo>
                  <a:pt x="2978873" y="54549"/>
                </a:lnTo>
                <a:lnTo>
                  <a:pt x="3039229" y="87310"/>
                </a:lnTo>
                <a:lnTo>
                  <a:pt x="3061624" y="97395"/>
                </a:lnTo>
                <a:lnTo>
                  <a:pt x="3073304" y="105804"/>
                </a:lnTo>
                <a:lnTo>
                  <a:pt x="3096786" y="118550"/>
                </a:lnTo>
                <a:lnTo>
                  <a:pt x="3136433" y="151263"/>
                </a:lnTo>
                <a:lnTo>
                  <a:pt x="3175727" y="179558"/>
                </a:lnTo>
                <a:lnTo>
                  <a:pt x="3191813" y="196954"/>
                </a:lnTo>
                <a:lnTo>
                  <a:pt x="3199520" y="203314"/>
                </a:lnTo>
                <a:lnTo>
                  <a:pt x="3214683" y="221690"/>
                </a:lnTo>
                <a:lnTo>
                  <a:pt x="3268348" y="279736"/>
                </a:lnTo>
                <a:cubicBezTo>
                  <a:pt x="3431423" y="495569"/>
                  <a:pt x="3459469" y="796625"/>
                  <a:pt x="3315703" y="1045633"/>
                </a:cubicBezTo>
                <a:lnTo>
                  <a:pt x="2308687" y="2789839"/>
                </a:lnTo>
                <a:cubicBezTo>
                  <a:pt x="2188883" y="2997345"/>
                  <a:pt x="1978120" y="3119597"/>
                  <a:pt x="1755840" y="3135305"/>
                </a:cubicBezTo>
                <a:cubicBezTo>
                  <a:pt x="1655812" y="3142373"/>
                  <a:pt x="1553453" y="3127868"/>
                  <a:pt x="1455999" y="3089848"/>
                </a:cubicBezTo>
                <a:lnTo>
                  <a:pt x="1396990" y="3061483"/>
                </a:lnTo>
                <a:lnTo>
                  <a:pt x="1395128" y="3060788"/>
                </a:lnTo>
                <a:lnTo>
                  <a:pt x="1393618" y="3059862"/>
                </a:lnTo>
                <a:lnTo>
                  <a:pt x="1360450" y="3043919"/>
                </a:lnTo>
                <a:lnTo>
                  <a:pt x="1319472" y="3014412"/>
                </a:lnTo>
                <a:lnTo>
                  <a:pt x="1280747" y="2990672"/>
                </a:lnTo>
                <a:lnTo>
                  <a:pt x="1260466" y="2971922"/>
                </a:lnTo>
                <a:lnTo>
                  <a:pt x="1246347" y="2961757"/>
                </a:lnTo>
                <a:lnTo>
                  <a:pt x="1227966" y="2941876"/>
                </a:lnTo>
                <a:lnTo>
                  <a:pt x="1180567" y="2898052"/>
                </a:lnTo>
                <a:lnTo>
                  <a:pt x="1156328" y="2864390"/>
                </a:lnTo>
                <a:lnTo>
                  <a:pt x="1153727" y="2861578"/>
                </a:lnTo>
                <a:lnTo>
                  <a:pt x="1150434" y="2856205"/>
                </a:lnTo>
                <a:lnTo>
                  <a:pt x="1098404" y="2783949"/>
                </a:lnTo>
                <a:lnTo>
                  <a:pt x="91388" y="1039743"/>
                </a:lnTo>
                <a:lnTo>
                  <a:pt x="69148" y="990358"/>
                </a:lnTo>
                <a:lnTo>
                  <a:pt x="55033" y="964355"/>
                </a:lnTo>
                <a:lnTo>
                  <a:pt x="49701" y="947175"/>
                </a:lnTo>
                <a:lnTo>
                  <a:pt x="33652" y="911537"/>
                </a:lnTo>
                <a:lnTo>
                  <a:pt x="20224" y="852216"/>
                </a:lnTo>
                <a:lnTo>
                  <a:pt x="14587" y="834054"/>
                </a:lnTo>
                <a:lnTo>
                  <a:pt x="13361" y="821897"/>
                </a:lnTo>
                <a:lnTo>
                  <a:pt x="3531" y="778470"/>
                </a:lnTo>
                <a:lnTo>
                  <a:pt x="1604" y="705269"/>
                </a:lnTo>
                <a:lnTo>
                  <a:pt x="483" y="694156"/>
                </a:lnTo>
                <a:lnTo>
                  <a:pt x="1140" y="687647"/>
                </a:lnTo>
                <a:lnTo>
                  <a:pt x="0" y="644353"/>
                </a:lnTo>
                <a:lnTo>
                  <a:pt x="13787" y="562192"/>
                </a:lnTo>
                <a:lnTo>
                  <a:pt x="14587" y="554260"/>
                </a:lnTo>
                <a:lnTo>
                  <a:pt x="15743" y="550535"/>
                </a:lnTo>
                <a:lnTo>
                  <a:pt x="22040" y="513004"/>
                </a:lnTo>
                <a:lnTo>
                  <a:pt x="53782" y="427992"/>
                </a:lnTo>
                <a:lnTo>
                  <a:pt x="55033" y="423959"/>
                </a:lnTo>
                <a:lnTo>
                  <a:pt x="55847" y="422460"/>
                </a:lnTo>
                <a:lnTo>
                  <a:pt x="68629" y="388230"/>
                </a:lnTo>
                <a:cubicBezTo>
                  <a:pt x="88136" y="348157"/>
                  <a:pt x="111565" y="309818"/>
                  <a:pt x="138744" y="273847"/>
                </a:cubicBezTo>
                <a:lnTo>
                  <a:pt x="202492" y="204897"/>
                </a:lnTo>
                <a:lnTo>
                  <a:pt x="203797" y="203314"/>
                </a:lnTo>
                <a:lnTo>
                  <a:pt x="204461" y="202766"/>
                </a:lnTo>
                <a:lnTo>
                  <a:pt x="231364" y="173668"/>
                </a:lnTo>
                <a:lnTo>
                  <a:pt x="297088" y="126343"/>
                </a:lnTo>
                <a:lnTo>
                  <a:pt x="306530" y="118550"/>
                </a:lnTo>
                <a:lnTo>
                  <a:pt x="312124" y="115514"/>
                </a:lnTo>
                <a:lnTo>
                  <a:pt x="345467" y="91506"/>
                </a:lnTo>
                <a:lnTo>
                  <a:pt x="409405" y="62712"/>
                </a:lnTo>
                <a:lnTo>
                  <a:pt x="424443" y="54549"/>
                </a:lnTo>
                <a:lnTo>
                  <a:pt x="434379" y="51465"/>
                </a:lnTo>
                <a:lnTo>
                  <a:pt x="473672" y="33771"/>
                </a:lnTo>
                <a:lnTo>
                  <a:pt x="539079" y="18964"/>
                </a:lnTo>
                <a:lnTo>
                  <a:pt x="554744" y="14102"/>
                </a:lnTo>
                <a:lnTo>
                  <a:pt x="565230" y="13045"/>
                </a:lnTo>
                <a:lnTo>
                  <a:pt x="606740" y="3648"/>
                </a:lnTo>
                <a:lnTo>
                  <a:pt x="676707" y="1808"/>
                </a:lnTo>
                <a:close/>
              </a:path>
            </a:pathLst>
          </a:custGeom>
        </p:spPr>
        <p:txBody>
          <a:bodyPr wrap="square">
            <a:noAutofit/>
          </a:bodyPr>
          <a:lstStyle/>
          <a:p>
            <a:endParaRPr lang="ru-RU"/>
          </a:p>
        </p:txBody>
      </p:sp>
      <p:sp>
        <p:nvSpPr>
          <p:cNvPr id="21" name="Номер слайда 16">
            <a:extLst>
              <a:ext uri="{FF2B5EF4-FFF2-40B4-BE49-F238E27FC236}">
                <a16:creationId xmlns:a16="http://schemas.microsoft.com/office/drawing/2014/main" id="{3C2CF021-169A-A544-8F42-BE587FD126C2}"/>
              </a:ext>
            </a:extLst>
          </p:cNvPr>
          <p:cNvSpPr>
            <a:spLocks noGrp="1"/>
          </p:cNvSpPr>
          <p:nvPr>
            <p:ph type="sldNum" sz="quarter" idx="13"/>
          </p:nvPr>
        </p:nvSpPr>
        <p:spPr>
          <a:xfrm>
            <a:off x="6873926" y="4767271"/>
            <a:ext cx="2057400" cy="273842"/>
          </a:xfrm>
        </p:spPr>
        <p:txBody>
          <a:bodyPr/>
          <a:lstStyle/>
          <a:p>
            <a:pPr defTabSz="546939"/>
            <a:fld id="{0D577C4B-7933-BA48-9DCD-A9BB91C6F6C8}" type="slidenum">
              <a:rPr lang="ru-RU" smtClean="0">
                <a:solidFill>
                  <a:srgbClr val="000000">
                    <a:tint val="75000"/>
                  </a:srgbClr>
                </a:solidFill>
              </a:rPr>
              <a:pPr defTabSz="546939"/>
              <a:t>‹#›</a:t>
            </a:fld>
            <a:endParaRPr lang="ru-RU">
              <a:solidFill>
                <a:srgbClr val="000000">
                  <a:tint val="75000"/>
                </a:srgbClr>
              </a:solidFill>
            </a:endParaRPr>
          </a:p>
        </p:txBody>
      </p:sp>
      <p:sp>
        <p:nvSpPr>
          <p:cNvPr id="22" name="Текст 18">
            <a:extLst>
              <a:ext uri="{FF2B5EF4-FFF2-40B4-BE49-F238E27FC236}">
                <a16:creationId xmlns:a16="http://schemas.microsoft.com/office/drawing/2014/main" id="{D9CBF9B2-EF41-DB49-9BBD-CE6E2D238AE4}"/>
              </a:ext>
            </a:extLst>
          </p:cNvPr>
          <p:cNvSpPr>
            <a:spLocks noGrp="1"/>
          </p:cNvSpPr>
          <p:nvPr>
            <p:ph type="body" sz="quarter" idx="15" hasCustomPrompt="1"/>
          </p:nvPr>
        </p:nvSpPr>
        <p:spPr>
          <a:xfrm>
            <a:off x="3560397" y="3409320"/>
            <a:ext cx="2080366" cy="1061590"/>
          </a:xfrm>
        </p:spPr>
        <p:txBody>
          <a:bodyPr>
            <a:normAutofit/>
          </a:bodyPr>
          <a:lstStyle>
            <a:lvl1pPr marL="0" indent="0" algn="ctr">
              <a:lnSpc>
                <a:spcPct val="100000"/>
              </a:lnSpc>
              <a:buNone/>
              <a:defRPr sz="1200" b="0" i="0">
                <a:latin typeface="Neris Thin" pitchFamily="2" charset="0"/>
              </a:defRPr>
            </a:lvl1pPr>
            <a:lvl2pPr>
              <a:defRPr>
                <a:latin typeface="Neris Light" pitchFamily="2" charset="0"/>
              </a:defRPr>
            </a:lvl2pPr>
            <a:lvl3pPr>
              <a:defRPr>
                <a:latin typeface="Neris Light" pitchFamily="2" charset="0"/>
              </a:defRPr>
            </a:lvl3pPr>
            <a:lvl4pPr>
              <a:defRPr>
                <a:latin typeface="Neris Light" pitchFamily="2" charset="0"/>
              </a:defRPr>
            </a:lvl4pPr>
            <a:lvl5pPr>
              <a:defRPr>
                <a:latin typeface="Neris Light" pitchFamily="2" charset="0"/>
              </a:defRPr>
            </a:lvl5pPr>
          </a:lstStyle>
          <a:p>
            <a:pPr lvl="0"/>
            <a:r>
              <a:rPr lang="en-US" dirty="0"/>
              <a:t>HEADLINE</a:t>
            </a:r>
          </a:p>
          <a:p>
            <a:pPr lvl="0"/>
            <a:r>
              <a:rPr lang="en-US" dirty="0" err="1"/>
              <a:t>london</a:t>
            </a:r>
            <a:endParaRPr lang="en-US" dirty="0"/>
          </a:p>
        </p:txBody>
      </p:sp>
      <p:sp>
        <p:nvSpPr>
          <p:cNvPr id="23" name="Текст 18">
            <a:extLst>
              <a:ext uri="{FF2B5EF4-FFF2-40B4-BE49-F238E27FC236}">
                <a16:creationId xmlns:a16="http://schemas.microsoft.com/office/drawing/2014/main" id="{FEA5DBD2-A725-BF4A-B937-BE678141A29A}"/>
              </a:ext>
            </a:extLst>
          </p:cNvPr>
          <p:cNvSpPr>
            <a:spLocks noGrp="1"/>
          </p:cNvSpPr>
          <p:nvPr>
            <p:ph type="body" sz="quarter" idx="16" hasCustomPrompt="1"/>
          </p:nvPr>
        </p:nvSpPr>
        <p:spPr>
          <a:xfrm>
            <a:off x="1053363" y="3409320"/>
            <a:ext cx="2080366" cy="1061590"/>
          </a:xfrm>
        </p:spPr>
        <p:txBody>
          <a:bodyPr>
            <a:normAutofit/>
          </a:bodyPr>
          <a:lstStyle>
            <a:lvl1pPr marL="0" indent="0" algn="ctr">
              <a:lnSpc>
                <a:spcPct val="100000"/>
              </a:lnSpc>
              <a:buNone/>
              <a:defRPr sz="1200" b="0" i="0">
                <a:latin typeface="Neris Thin" pitchFamily="2" charset="0"/>
              </a:defRPr>
            </a:lvl1pPr>
            <a:lvl2pPr>
              <a:defRPr>
                <a:latin typeface="Neris Light" pitchFamily="2" charset="0"/>
              </a:defRPr>
            </a:lvl2pPr>
            <a:lvl3pPr>
              <a:defRPr>
                <a:latin typeface="Neris Light" pitchFamily="2" charset="0"/>
              </a:defRPr>
            </a:lvl3pPr>
            <a:lvl4pPr>
              <a:defRPr>
                <a:latin typeface="Neris Light" pitchFamily="2" charset="0"/>
              </a:defRPr>
            </a:lvl4pPr>
            <a:lvl5pPr>
              <a:defRPr>
                <a:latin typeface="Neris Light" pitchFamily="2" charset="0"/>
              </a:defRPr>
            </a:lvl5pPr>
          </a:lstStyle>
          <a:p>
            <a:pPr lvl="0"/>
            <a:r>
              <a:rPr lang="en-US" dirty="0"/>
              <a:t>HEADLINE</a:t>
            </a:r>
          </a:p>
          <a:p>
            <a:pPr lvl="0"/>
            <a:r>
              <a:rPr lang="en-US" dirty="0" err="1"/>
              <a:t>london</a:t>
            </a:r>
            <a:endParaRPr lang="en-US" dirty="0"/>
          </a:p>
        </p:txBody>
      </p:sp>
      <p:sp>
        <p:nvSpPr>
          <p:cNvPr id="24" name="Текст 18">
            <a:extLst>
              <a:ext uri="{FF2B5EF4-FFF2-40B4-BE49-F238E27FC236}">
                <a16:creationId xmlns:a16="http://schemas.microsoft.com/office/drawing/2014/main" id="{E8E87E21-DBB7-CC46-B80E-849887FD3ADF}"/>
              </a:ext>
            </a:extLst>
          </p:cNvPr>
          <p:cNvSpPr>
            <a:spLocks noGrp="1"/>
          </p:cNvSpPr>
          <p:nvPr>
            <p:ph type="body" sz="quarter" idx="17" hasCustomPrompt="1"/>
          </p:nvPr>
        </p:nvSpPr>
        <p:spPr>
          <a:xfrm>
            <a:off x="6067428" y="3409320"/>
            <a:ext cx="2080366" cy="1061590"/>
          </a:xfrm>
        </p:spPr>
        <p:txBody>
          <a:bodyPr>
            <a:normAutofit/>
          </a:bodyPr>
          <a:lstStyle>
            <a:lvl1pPr marL="0" indent="0" algn="ctr">
              <a:lnSpc>
                <a:spcPct val="100000"/>
              </a:lnSpc>
              <a:buNone/>
              <a:defRPr sz="1200" b="0" i="0">
                <a:latin typeface="Neris Thin" pitchFamily="2" charset="0"/>
              </a:defRPr>
            </a:lvl1pPr>
            <a:lvl2pPr>
              <a:defRPr>
                <a:latin typeface="Neris Light" pitchFamily="2" charset="0"/>
              </a:defRPr>
            </a:lvl2pPr>
            <a:lvl3pPr>
              <a:defRPr>
                <a:latin typeface="Neris Light" pitchFamily="2" charset="0"/>
              </a:defRPr>
            </a:lvl3pPr>
            <a:lvl4pPr>
              <a:defRPr>
                <a:latin typeface="Neris Light" pitchFamily="2" charset="0"/>
              </a:defRPr>
            </a:lvl4pPr>
            <a:lvl5pPr>
              <a:defRPr>
                <a:latin typeface="Neris Light" pitchFamily="2" charset="0"/>
              </a:defRPr>
            </a:lvl5pPr>
          </a:lstStyle>
          <a:p>
            <a:pPr lvl="0"/>
            <a:r>
              <a:rPr lang="en-US" dirty="0"/>
              <a:t>HEADLINE</a:t>
            </a:r>
          </a:p>
          <a:p>
            <a:pPr lvl="0"/>
            <a:r>
              <a:rPr lang="en-US" dirty="0" err="1"/>
              <a:t>london</a:t>
            </a:r>
            <a:endParaRPr lang="en-US" dirty="0"/>
          </a:p>
        </p:txBody>
      </p:sp>
    </p:spTree>
    <p:extLst>
      <p:ext uri="{BB962C8B-B14F-4D97-AF65-F5344CB8AC3E}">
        <p14:creationId xmlns:p14="http://schemas.microsoft.com/office/powerpoint/2010/main" val="37300604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2_Пользовательский макет">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76026C64-2C6E-7544-A8B4-830E2DA20083}"/>
              </a:ext>
            </a:extLst>
          </p:cNvPr>
          <p:cNvSpPr>
            <a:spLocks noGrp="1"/>
          </p:cNvSpPr>
          <p:nvPr>
            <p:ph type="pic" sz="quarter" idx="10"/>
          </p:nvPr>
        </p:nvSpPr>
        <p:spPr>
          <a:xfrm>
            <a:off x="5791206" y="1735236"/>
            <a:ext cx="2486410" cy="2964155"/>
          </a:xfrm>
          <a:custGeom>
            <a:avLst/>
            <a:gdLst>
              <a:gd name="connsiteX0" fmla="*/ 223478 w 3315212"/>
              <a:gd name="connsiteY0" fmla="*/ 3242656 h 3952209"/>
              <a:gd name="connsiteX1" fmla="*/ 1066167 w 3315212"/>
              <a:gd name="connsiteY1" fmla="*/ 3242656 h 3952209"/>
              <a:gd name="connsiteX2" fmla="*/ 1289644 w 3315212"/>
              <a:gd name="connsiteY2" fmla="*/ 3457509 h 3952209"/>
              <a:gd name="connsiteX3" fmla="*/ 1289644 w 3315212"/>
              <a:gd name="connsiteY3" fmla="*/ 3737356 h 3952209"/>
              <a:gd name="connsiteX4" fmla="*/ 1066167 w 3315212"/>
              <a:gd name="connsiteY4" fmla="*/ 3952209 h 3952209"/>
              <a:gd name="connsiteX5" fmla="*/ 223478 w 3315212"/>
              <a:gd name="connsiteY5" fmla="*/ 3952209 h 3952209"/>
              <a:gd name="connsiteX6" fmla="*/ 0 w 3315212"/>
              <a:gd name="connsiteY6" fmla="*/ 3737356 h 3952209"/>
              <a:gd name="connsiteX7" fmla="*/ 0 w 3315212"/>
              <a:gd name="connsiteY7" fmla="*/ 3457509 h 3952209"/>
              <a:gd name="connsiteX8" fmla="*/ 223478 w 3315212"/>
              <a:gd name="connsiteY8" fmla="*/ 3242656 h 3952209"/>
              <a:gd name="connsiteX9" fmla="*/ 295316 w 3315212"/>
              <a:gd name="connsiteY9" fmla="*/ 1947392 h 3952209"/>
              <a:gd name="connsiteX10" fmla="*/ 994329 w 3315212"/>
              <a:gd name="connsiteY10" fmla="*/ 1947392 h 3952209"/>
              <a:gd name="connsiteX11" fmla="*/ 1289644 w 3315212"/>
              <a:gd name="connsiteY11" fmla="*/ 2231310 h 3952209"/>
              <a:gd name="connsiteX12" fmla="*/ 1289644 w 3315212"/>
              <a:gd name="connsiteY12" fmla="*/ 2903346 h 3952209"/>
              <a:gd name="connsiteX13" fmla="*/ 994329 w 3315212"/>
              <a:gd name="connsiteY13" fmla="*/ 3187264 h 3952209"/>
              <a:gd name="connsiteX14" fmla="*/ 295316 w 3315212"/>
              <a:gd name="connsiteY14" fmla="*/ 3187264 h 3952209"/>
              <a:gd name="connsiteX15" fmla="*/ 1 w 3315212"/>
              <a:gd name="connsiteY15" fmla="*/ 2903346 h 3952209"/>
              <a:gd name="connsiteX16" fmla="*/ 1 w 3315212"/>
              <a:gd name="connsiteY16" fmla="*/ 2231310 h 3952209"/>
              <a:gd name="connsiteX17" fmla="*/ 295316 w 3315212"/>
              <a:gd name="connsiteY17" fmla="*/ 1947392 h 3952209"/>
              <a:gd name="connsiteX18" fmla="*/ 1675260 w 3315212"/>
              <a:gd name="connsiteY18" fmla="*/ 1947391 h 3952209"/>
              <a:gd name="connsiteX19" fmla="*/ 2987214 w 3315212"/>
              <a:gd name="connsiteY19" fmla="*/ 1947391 h 3952209"/>
              <a:gd name="connsiteX20" fmla="*/ 3315212 w 3315212"/>
              <a:gd name="connsiteY20" fmla="*/ 2262730 h 3952209"/>
              <a:gd name="connsiteX21" fmla="*/ 3315212 w 3315212"/>
              <a:gd name="connsiteY21" fmla="*/ 3636869 h 3952209"/>
              <a:gd name="connsiteX22" fmla="*/ 2987214 w 3315212"/>
              <a:gd name="connsiteY22" fmla="*/ 3952208 h 3952209"/>
              <a:gd name="connsiteX23" fmla="*/ 1675260 w 3315212"/>
              <a:gd name="connsiteY23" fmla="*/ 3952208 h 3952209"/>
              <a:gd name="connsiteX24" fmla="*/ 1347262 w 3315212"/>
              <a:gd name="connsiteY24" fmla="*/ 3636869 h 3952209"/>
              <a:gd name="connsiteX25" fmla="*/ 1347262 w 3315212"/>
              <a:gd name="connsiteY25" fmla="*/ 2262730 h 3952209"/>
              <a:gd name="connsiteX26" fmla="*/ 1675260 w 3315212"/>
              <a:gd name="connsiteY26" fmla="*/ 1947391 h 3952209"/>
              <a:gd name="connsiteX27" fmla="*/ 2236186 w 3315212"/>
              <a:gd name="connsiteY27" fmla="*/ 1295265 h 3952209"/>
              <a:gd name="connsiteX28" fmla="*/ 3104593 w 3315212"/>
              <a:gd name="connsiteY28" fmla="*/ 1295265 h 3952209"/>
              <a:gd name="connsiteX29" fmla="*/ 3315212 w 3315212"/>
              <a:gd name="connsiteY29" fmla="*/ 1497755 h 3952209"/>
              <a:gd name="connsiteX30" fmla="*/ 3315212 w 3315212"/>
              <a:gd name="connsiteY30" fmla="*/ 1689509 h 3952209"/>
              <a:gd name="connsiteX31" fmla="*/ 3104593 w 3315212"/>
              <a:gd name="connsiteY31" fmla="*/ 1891999 h 3952209"/>
              <a:gd name="connsiteX32" fmla="*/ 2236186 w 3315212"/>
              <a:gd name="connsiteY32" fmla="*/ 1891999 h 3952209"/>
              <a:gd name="connsiteX33" fmla="*/ 2025568 w 3315212"/>
              <a:gd name="connsiteY33" fmla="*/ 1689509 h 3952209"/>
              <a:gd name="connsiteX34" fmla="*/ 2025568 w 3315212"/>
              <a:gd name="connsiteY34" fmla="*/ 1497755 h 3952209"/>
              <a:gd name="connsiteX35" fmla="*/ 2236186 w 3315212"/>
              <a:gd name="connsiteY35" fmla="*/ 1295265 h 3952209"/>
              <a:gd name="connsiteX36" fmla="*/ 2280698 w 3315212"/>
              <a:gd name="connsiteY36" fmla="*/ 0 h 3952209"/>
              <a:gd name="connsiteX37" fmla="*/ 3060081 w 3315212"/>
              <a:gd name="connsiteY37" fmla="*/ 0 h 3952209"/>
              <a:gd name="connsiteX38" fmla="*/ 3315212 w 3315212"/>
              <a:gd name="connsiteY38" fmla="*/ 245284 h 3952209"/>
              <a:gd name="connsiteX39" fmla="*/ 3315212 w 3315212"/>
              <a:gd name="connsiteY39" fmla="*/ 994588 h 3952209"/>
              <a:gd name="connsiteX40" fmla="*/ 3060081 w 3315212"/>
              <a:gd name="connsiteY40" fmla="*/ 1239872 h 3952209"/>
              <a:gd name="connsiteX41" fmla="*/ 2280698 w 3315212"/>
              <a:gd name="connsiteY41" fmla="*/ 1239872 h 3952209"/>
              <a:gd name="connsiteX42" fmla="*/ 2025568 w 3315212"/>
              <a:gd name="connsiteY42" fmla="*/ 994588 h 3952209"/>
              <a:gd name="connsiteX43" fmla="*/ 2025568 w 3315212"/>
              <a:gd name="connsiteY43" fmla="*/ 245284 h 3952209"/>
              <a:gd name="connsiteX44" fmla="*/ 2280698 w 3315212"/>
              <a:gd name="connsiteY44" fmla="*/ 0 h 3952209"/>
              <a:gd name="connsiteX45" fmla="*/ 327999 w 3315212"/>
              <a:gd name="connsiteY45" fmla="*/ 0 h 3952209"/>
              <a:gd name="connsiteX46" fmla="*/ 1639953 w 3315212"/>
              <a:gd name="connsiteY46" fmla="*/ 0 h 3952209"/>
              <a:gd name="connsiteX47" fmla="*/ 1967951 w 3315212"/>
              <a:gd name="connsiteY47" fmla="*/ 315339 h 3952209"/>
              <a:gd name="connsiteX48" fmla="*/ 1967951 w 3315212"/>
              <a:gd name="connsiteY48" fmla="*/ 1576660 h 3952209"/>
              <a:gd name="connsiteX49" fmla="*/ 1639953 w 3315212"/>
              <a:gd name="connsiteY49" fmla="*/ 1891999 h 3952209"/>
              <a:gd name="connsiteX50" fmla="*/ 327999 w 3315212"/>
              <a:gd name="connsiteY50" fmla="*/ 1891999 h 3952209"/>
              <a:gd name="connsiteX51" fmla="*/ 2 w 3315212"/>
              <a:gd name="connsiteY51" fmla="*/ 1576660 h 3952209"/>
              <a:gd name="connsiteX52" fmla="*/ 2 w 3315212"/>
              <a:gd name="connsiteY52" fmla="*/ 315339 h 3952209"/>
              <a:gd name="connsiteX53" fmla="*/ 327999 w 3315212"/>
              <a:gd name="connsiteY53" fmla="*/ 0 h 395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15212" h="3952209">
                <a:moveTo>
                  <a:pt x="223478" y="3242656"/>
                </a:moveTo>
                <a:lnTo>
                  <a:pt x="1066167" y="3242656"/>
                </a:lnTo>
                <a:cubicBezTo>
                  <a:pt x="1189590" y="3242656"/>
                  <a:pt x="1289644" y="3338849"/>
                  <a:pt x="1289644" y="3457509"/>
                </a:cubicBezTo>
                <a:lnTo>
                  <a:pt x="1289644" y="3737356"/>
                </a:lnTo>
                <a:cubicBezTo>
                  <a:pt x="1289644" y="3856016"/>
                  <a:pt x="1189590" y="3952209"/>
                  <a:pt x="1066167" y="3952209"/>
                </a:cubicBezTo>
                <a:lnTo>
                  <a:pt x="223478" y="3952209"/>
                </a:lnTo>
                <a:cubicBezTo>
                  <a:pt x="100054" y="3952209"/>
                  <a:pt x="0" y="3856016"/>
                  <a:pt x="0" y="3737356"/>
                </a:cubicBezTo>
                <a:lnTo>
                  <a:pt x="0" y="3457509"/>
                </a:lnTo>
                <a:cubicBezTo>
                  <a:pt x="0" y="3338849"/>
                  <a:pt x="100054" y="3242656"/>
                  <a:pt x="223478" y="3242656"/>
                </a:cubicBezTo>
                <a:close/>
                <a:moveTo>
                  <a:pt x="295316" y="1947392"/>
                </a:moveTo>
                <a:lnTo>
                  <a:pt x="994329" y="1947392"/>
                </a:lnTo>
                <a:cubicBezTo>
                  <a:pt x="1157428" y="1947392"/>
                  <a:pt x="1289644" y="2074506"/>
                  <a:pt x="1289644" y="2231310"/>
                </a:cubicBezTo>
                <a:lnTo>
                  <a:pt x="1289644" y="2903346"/>
                </a:lnTo>
                <a:cubicBezTo>
                  <a:pt x="1289644" y="3060150"/>
                  <a:pt x="1157428" y="3187264"/>
                  <a:pt x="994329" y="3187264"/>
                </a:cubicBezTo>
                <a:lnTo>
                  <a:pt x="295316" y="3187264"/>
                </a:lnTo>
                <a:cubicBezTo>
                  <a:pt x="132218" y="3187264"/>
                  <a:pt x="1" y="3060150"/>
                  <a:pt x="1" y="2903346"/>
                </a:cubicBezTo>
                <a:lnTo>
                  <a:pt x="1" y="2231310"/>
                </a:lnTo>
                <a:cubicBezTo>
                  <a:pt x="1" y="2074506"/>
                  <a:pt x="132218" y="1947392"/>
                  <a:pt x="295316" y="1947392"/>
                </a:cubicBezTo>
                <a:close/>
                <a:moveTo>
                  <a:pt x="1675260" y="1947391"/>
                </a:moveTo>
                <a:lnTo>
                  <a:pt x="2987214" y="1947391"/>
                </a:lnTo>
                <a:cubicBezTo>
                  <a:pt x="3168362" y="1947391"/>
                  <a:pt x="3315212" y="2088573"/>
                  <a:pt x="3315212" y="2262730"/>
                </a:cubicBezTo>
                <a:lnTo>
                  <a:pt x="3315212" y="3636869"/>
                </a:lnTo>
                <a:cubicBezTo>
                  <a:pt x="3315212" y="3811026"/>
                  <a:pt x="3168362" y="3952208"/>
                  <a:pt x="2987214" y="3952208"/>
                </a:cubicBezTo>
                <a:lnTo>
                  <a:pt x="1675260" y="3952208"/>
                </a:lnTo>
                <a:cubicBezTo>
                  <a:pt x="1494112" y="3952208"/>
                  <a:pt x="1347262" y="3811026"/>
                  <a:pt x="1347262" y="3636869"/>
                </a:cubicBezTo>
                <a:lnTo>
                  <a:pt x="1347262" y="2262730"/>
                </a:lnTo>
                <a:cubicBezTo>
                  <a:pt x="1347262" y="2088573"/>
                  <a:pt x="1494112" y="1947391"/>
                  <a:pt x="1675260" y="1947391"/>
                </a:cubicBezTo>
                <a:close/>
                <a:moveTo>
                  <a:pt x="2236186" y="1295265"/>
                </a:moveTo>
                <a:lnTo>
                  <a:pt x="3104593" y="1295265"/>
                </a:lnTo>
                <a:cubicBezTo>
                  <a:pt x="3220914" y="1295265"/>
                  <a:pt x="3315212" y="1385923"/>
                  <a:pt x="3315212" y="1497755"/>
                </a:cubicBezTo>
                <a:lnTo>
                  <a:pt x="3315212" y="1689509"/>
                </a:lnTo>
                <a:cubicBezTo>
                  <a:pt x="3315212" y="1801341"/>
                  <a:pt x="3220914" y="1891999"/>
                  <a:pt x="3104593" y="1891999"/>
                </a:cubicBezTo>
                <a:lnTo>
                  <a:pt x="2236186" y="1891999"/>
                </a:lnTo>
                <a:cubicBezTo>
                  <a:pt x="2119865" y="1891999"/>
                  <a:pt x="2025568" y="1801341"/>
                  <a:pt x="2025568" y="1689509"/>
                </a:cubicBezTo>
                <a:lnTo>
                  <a:pt x="2025568" y="1497755"/>
                </a:lnTo>
                <a:cubicBezTo>
                  <a:pt x="2025568" y="1385923"/>
                  <a:pt x="2119865" y="1295265"/>
                  <a:pt x="2236186" y="1295265"/>
                </a:cubicBezTo>
                <a:close/>
                <a:moveTo>
                  <a:pt x="2280698" y="0"/>
                </a:moveTo>
                <a:lnTo>
                  <a:pt x="3060081" y="0"/>
                </a:lnTo>
                <a:cubicBezTo>
                  <a:pt x="3200986" y="0"/>
                  <a:pt x="3315212" y="109817"/>
                  <a:pt x="3315212" y="245284"/>
                </a:cubicBezTo>
                <a:lnTo>
                  <a:pt x="3315212" y="994588"/>
                </a:lnTo>
                <a:cubicBezTo>
                  <a:pt x="3315212" y="1130055"/>
                  <a:pt x="3200986" y="1239872"/>
                  <a:pt x="3060081" y="1239872"/>
                </a:cubicBezTo>
                <a:lnTo>
                  <a:pt x="2280698" y="1239872"/>
                </a:lnTo>
                <a:cubicBezTo>
                  <a:pt x="2139793" y="1239872"/>
                  <a:pt x="2025568" y="1130055"/>
                  <a:pt x="2025568" y="994588"/>
                </a:cubicBezTo>
                <a:lnTo>
                  <a:pt x="2025568" y="245284"/>
                </a:lnTo>
                <a:cubicBezTo>
                  <a:pt x="2025568" y="109817"/>
                  <a:pt x="2139793" y="0"/>
                  <a:pt x="2280698" y="0"/>
                </a:cubicBezTo>
                <a:close/>
                <a:moveTo>
                  <a:pt x="327999" y="0"/>
                </a:moveTo>
                <a:lnTo>
                  <a:pt x="1639953" y="0"/>
                </a:lnTo>
                <a:cubicBezTo>
                  <a:pt x="1821101" y="0"/>
                  <a:pt x="1967951" y="141182"/>
                  <a:pt x="1967951" y="315339"/>
                </a:cubicBezTo>
                <a:lnTo>
                  <a:pt x="1967951" y="1576660"/>
                </a:lnTo>
                <a:cubicBezTo>
                  <a:pt x="1967951" y="1750817"/>
                  <a:pt x="1821101" y="1891999"/>
                  <a:pt x="1639953" y="1891999"/>
                </a:cubicBezTo>
                <a:lnTo>
                  <a:pt x="327999" y="1891999"/>
                </a:lnTo>
                <a:cubicBezTo>
                  <a:pt x="146851" y="1891999"/>
                  <a:pt x="2" y="1750817"/>
                  <a:pt x="2" y="1576660"/>
                </a:cubicBezTo>
                <a:lnTo>
                  <a:pt x="2" y="315339"/>
                </a:lnTo>
                <a:cubicBezTo>
                  <a:pt x="2" y="141182"/>
                  <a:pt x="146851" y="0"/>
                  <a:pt x="327999" y="0"/>
                </a:cubicBezTo>
                <a:close/>
              </a:path>
            </a:pathLst>
          </a:custGeom>
        </p:spPr>
        <p:txBody>
          <a:bodyPr wrap="square">
            <a:noAutofit/>
          </a:bodyPr>
          <a:lstStyle/>
          <a:p>
            <a:endParaRPr lang="ru-RU"/>
          </a:p>
        </p:txBody>
      </p:sp>
    </p:spTree>
    <p:extLst>
      <p:ext uri="{BB962C8B-B14F-4D97-AF65-F5344CB8AC3E}">
        <p14:creationId xmlns:p14="http://schemas.microsoft.com/office/powerpoint/2010/main" val="1918636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19" name="Рисунок 18">
            <a:extLst>
              <a:ext uri="{FF2B5EF4-FFF2-40B4-BE49-F238E27FC236}">
                <a16:creationId xmlns:a16="http://schemas.microsoft.com/office/drawing/2014/main" id="{54F95F38-7DBF-D347-8315-3C40C2E5BC9E}"/>
              </a:ext>
            </a:extLst>
          </p:cNvPr>
          <p:cNvSpPr>
            <a:spLocks noGrp="1"/>
          </p:cNvSpPr>
          <p:nvPr>
            <p:ph type="pic" sz="quarter" idx="15"/>
          </p:nvPr>
        </p:nvSpPr>
        <p:spPr>
          <a:xfrm>
            <a:off x="4987183" y="869706"/>
            <a:ext cx="3439124" cy="3409217"/>
          </a:xfrm>
          <a:custGeom>
            <a:avLst/>
            <a:gdLst>
              <a:gd name="connsiteX0" fmla="*/ 2707876 w 4585497"/>
              <a:gd name="connsiteY0" fmla="*/ 2637436 h 4545625"/>
              <a:gd name="connsiteX1" fmla="*/ 2929319 w 4585497"/>
              <a:gd name="connsiteY1" fmla="*/ 2688619 h 4545625"/>
              <a:gd name="connsiteX2" fmla="*/ 3906186 w 4585497"/>
              <a:gd name="connsiteY2" fmla="*/ 3252613 h 4545625"/>
              <a:gd name="connsiteX3" fmla="*/ 4099669 w 4585497"/>
              <a:gd name="connsiteY3" fmla="*/ 3562243 h 4545625"/>
              <a:gd name="connsiteX4" fmla="*/ 4074210 w 4585497"/>
              <a:gd name="connsiteY4" fmla="*/ 3730173 h 4545625"/>
              <a:gd name="connsiteX5" fmla="*/ 4058324 w 4585497"/>
              <a:gd name="connsiteY5" fmla="*/ 3763222 h 4545625"/>
              <a:gd name="connsiteX6" fmla="*/ 4057934 w 4585497"/>
              <a:gd name="connsiteY6" fmla="*/ 3764264 h 4545625"/>
              <a:gd name="connsiteX7" fmla="*/ 4057416 w 4585497"/>
              <a:gd name="connsiteY7" fmla="*/ 3765110 h 4545625"/>
              <a:gd name="connsiteX8" fmla="*/ 4048486 w 4585497"/>
              <a:gd name="connsiteY8" fmla="*/ 3783686 h 4545625"/>
              <a:gd name="connsiteX9" fmla="*/ 4031961 w 4585497"/>
              <a:gd name="connsiteY9" fmla="*/ 3806637 h 4545625"/>
              <a:gd name="connsiteX10" fmla="*/ 4018665 w 4585497"/>
              <a:gd name="connsiteY10" fmla="*/ 3828325 h 4545625"/>
              <a:gd name="connsiteX11" fmla="*/ 4008164 w 4585497"/>
              <a:gd name="connsiteY11" fmla="*/ 3839684 h 4545625"/>
              <a:gd name="connsiteX12" fmla="*/ 4002471 w 4585497"/>
              <a:gd name="connsiteY12" fmla="*/ 3847591 h 4545625"/>
              <a:gd name="connsiteX13" fmla="*/ 3991336 w 4585497"/>
              <a:gd name="connsiteY13" fmla="*/ 3857886 h 4545625"/>
              <a:gd name="connsiteX14" fmla="*/ 3966792 w 4585497"/>
              <a:gd name="connsiteY14" fmla="*/ 3884432 h 4545625"/>
              <a:gd name="connsiteX15" fmla="*/ 3947939 w 4585497"/>
              <a:gd name="connsiteY15" fmla="*/ 3898007 h 4545625"/>
              <a:gd name="connsiteX16" fmla="*/ 3946364 w 4585497"/>
              <a:gd name="connsiteY16" fmla="*/ 3899464 h 4545625"/>
              <a:gd name="connsiteX17" fmla="*/ 3943355 w 4585497"/>
              <a:gd name="connsiteY17" fmla="*/ 3901309 h 4545625"/>
              <a:gd name="connsiteX18" fmla="*/ 3902887 w 4585497"/>
              <a:gd name="connsiteY18" fmla="*/ 3930449 h 4545625"/>
              <a:gd name="connsiteX19" fmla="*/ 2926020 w 4585497"/>
              <a:gd name="connsiteY19" fmla="*/ 4494442 h 4545625"/>
              <a:gd name="connsiteX20" fmla="*/ 2898362 w 4585497"/>
              <a:gd name="connsiteY20" fmla="*/ 4506898 h 4545625"/>
              <a:gd name="connsiteX21" fmla="*/ 2883798 w 4585497"/>
              <a:gd name="connsiteY21" fmla="*/ 4514803 h 4545625"/>
              <a:gd name="connsiteX22" fmla="*/ 2874176 w 4585497"/>
              <a:gd name="connsiteY22" fmla="*/ 4517789 h 4545625"/>
              <a:gd name="connsiteX23" fmla="*/ 2854217 w 4585497"/>
              <a:gd name="connsiteY23" fmla="*/ 4526778 h 4545625"/>
              <a:gd name="connsiteX24" fmla="*/ 2820993 w 4585497"/>
              <a:gd name="connsiteY24" fmla="*/ 4534299 h 4545625"/>
              <a:gd name="connsiteX25" fmla="*/ 2810821 w 4585497"/>
              <a:gd name="connsiteY25" fmla="*/ 4537455 h 4545625"/>
              <a:gd name="connsiteX26" fmla="*/ 2804013 w 4585497"/>
              <a:gd name="connsiteY26" fmla="*/ 4538142 h 4545625"/>
              <a:gd name="connsiteX27" fmla="*/ 2779691 w 4585497"/>
              <a:gd name="connsiteY27" fmla="*/ 4543647 h 4545625"/>
              <a:gd name="connsiteX28" fmla="*/ 2738694 w 4585497"/>
              <a:gd name="connsiteY28" fmla="*/ 4544727 h 4545625"/>
              <a:gd name="connsiteX29" fmla="*/ 2732470 w 4585497"/>
              <a:gd name="connsiteY29" fmla="*/ 4545355 h 4545625"/>
              <a:gd name="connsiteX30" fmla="*/ 2728824 w 4585497"/>
              <a:gd name="connsiteY30" fmla="*/ 4544987 h 4545625"/>
              <a:gd name="connsiteX31" fmla="*/ 2704577 w 4585497"/>
              <a:gd name="connsiteY31" fmla="*/ 4545625 h 4545625"/>
              <a:gd name="connsiteX32" fmla="*/ 2658561 w 4585497"/>
              <a:gd name="connsiteY32" fmla="*/ 4537904 h 4545625"/>
              <a:gd name="connsiteX33" fmla="*/ 2654119 w 4585497"/>
              <a:gd name="connsiteY33" fmla="*/ 4537455 h 4545625"/>
              <a:gd name="connsiteX34" fmla="*/ 2652033 w 4585497"/>
              <a:gd name="connsiteY34" fmla="*/ 4536808 h 4545625"/>
              <a:gd name="connsiteX35" fmla="*/ 2631013 w 4585497"/>
              <a:gd name="connsiteY35" fmla="*/ 4533281 h 4545625"/>
              <a:gd name="connsiteX36" fmla="*/ 2583401 w 4585497"/>
              <a:gd name="connsiteY36" fmla="*/ 4515504 h 4545625"/>
              <a:gd name="connsiteX37" fmla="*/ 2581142 w 4585497"/>
              <a:gd name="connsiteY37" fmla="*/ 4514803 h 4545625"/>
              <a:gd name="connsiteX38" fmla="*/ 2580303 w 4585497"/>
              <a:gd name="connsiteY38" fmla="*/ 4514348 h 4545625"/>
              <a:gd name="connsiteX39" fmla="*/ 2561131 w 4585497"/>
              <a:gd name="connsiteY39" fmla="*/ 4507189 h 4545625"/>
              <a:gd name="connsiteX40" fmla="*/ 2497070 w 4585497"/>
              <a:gd name="connsiteY40" fmla="*/ 4467920 h 4545625"/>
              <a:gd name="connsiteX41" fmla="*/ 2458454 w 4585497"/>
              <a:gd name="connsiteY41" fmla="*/ 4432217 h 4545625"/>
              <a:gd name="connsiteX42" fmla="*/ 2457567 w 4585497"/>
              <a:gd name="connsiteY42" fmla="*/ 4431486 h 4545625"/>
              <a:gd name="connsiteX43" fmla="*/ 2457260 w 4585497"/>
              <a:gd name="connsiteY43" fmla="*/ 4431114 h 4545625"/>
              <a:gd name="connsiteX44" fmla="*/ 2440963 w 4585497"/>
              <a:gd name="connsiteY44" fmla="*/ 4416047 h 4545625"/>
              <a:gd name="connsiteX45" fmla="*/ 2414458 w 4585497"/>
              <a:gd name="connsiteY45" fmla="*/ 4379237 h 4545625"/>
              <a:gd name="connsiteX46" fmla="*/ 2410093 w 4585497"/>
              <a:gd name="connsiteY46" fmla="*/ 4373949 h 4545625"/>
              <a:gd name="connsiteX47" fmla="*/ 2408393 w 4585497"/>
              <a:gd name="connsiteY47" fmla="*/ 4370816 h 4545625"/>
              <a:gd name="connsiteX48" fmla="*/ 2394947 w 4585497"/>
              <a:gd name="connsiteY48" fmla="*/ 4352142 h 4545625"/>
              <a:gd name="connsiteX49" fmla="*/ 2378821 w 4585497"/>
              <a:gd name="connsiteY49" fmla="*/ 4316332 h 4545625"/>
              <a:gd name="connsiteX50" fmla="*/ 2374249 w 4585497"/>
              <a:gd name="connsiteY50" fmla="*/ 4307910 h 4545625"/>
              <a:gd name="connsiteX51" fmla="*/ 2372522 w 4585497"/>
              <a:gd name="connsiteY51" fmla="*/ 4302345 h 4545625"/>
              <a:gd name="connsiteX52" fmla="*/ 2362612 w 4585497"/>
              <a:gd name="connsiteY52" fmla="*/ 4280339 h 4545625"/>
              <a:gd name="connsiteX53" fmla="*/ 2354319 w 4585497"/>
              <a:gd name="connsiteY53" fmla="*/ 4243706 h 4545625"/>
              <a:gd name="connsiteX54" fmla="*/ 2351596 w 4585497"/>
              <a:gd name="connsiteY54" fmla="*/ 4234933 h 4545625"/>
              <a:gd name="connsiteX55" fmla="*/ 2351004 w 4585497"/>
              <a:gd name="connsiteY55" fmla="*/ 4229060 h 4545625"/>
              <a:gd name="connsiteX56" fmla="*/ 2345741 w 4585497"/>
              <a:gd name="connsiteY56" fmla="*/ 4205812 h 4545625"/>
              <a:gd name="connsiteX57" fmla="*/ 2344711 w 4585497"/>
              <a:gd name="connsiteY57" fmla="*/ 4166626 h 4545625"/>
              <a:gd name="connsiteX58" fmla="*/ 2343698 w 4585497"/>
              <a:gd name="connsiteY58" fmla="*/ 4156582 h 4545625"/>
              <a:gd name="connsiteX59" fmla="*/ 2343698 w 4585497"/>
              <a:gd name="connsiteY59" fmla="*/ 3028593 h 4545625"/>
              <a:gd name="connsiteX60" fmla="*/ 2351597 w 4585497"/>
              <a:gd name="connsiteY60" fmla="*/ 2950242 h 4545625"/>
              <a:gd name="connsiteX61" fmla="*/ 2364733 w 4585497"/>
              <a:gd name="connsiteY61" fmla="*/ 2907920 h 4545625"/>
              <a:gd name="connsiteX62" fmla="*/ 2365910 w 4585497"/>
              <a:gd name="connsiteY62" fmla="*/ 2902723 h 4545625"/>
              <a:gd name="connsiteX63" fmla="*/ 2367316 w 4585497"/>
              <a:gd name="connsiteY63" fmla="*/ 2899601 h 4545625"/>
              <a:gd name="connsiteX64" fmla="*/ 2374249 w 4585497"/>
              <a:gd name="connsiteY64" fmla="*/ 2877265 h 4545625"/>
              <a:gd name="connsiteX65" fmla="*/ 2392597 w 4585497"/>
              <a:gd name="connsiteY65" fmla="*/ 2843462 h 4545625"/>
              <a:gd name="connsiteX66" fmla="*/ 2398245 w 4585497"/>
              <a:gd name="connsiteY66" fmla="*/ 2830920 h 4545625"/>
              <a:gd name="connsiteX67" fmla="*/ 2402955 w 4585497"/>
              <a:gd name="connsiteY67" fmla="*/ 2824378 h 4545625"/>
              <a:gd name="connsiteX68" fmla="*/ 2410093 w 4585497"/>
              <a:gd name="connsiteY68" fmla="*/ 2811227 h 4545625"/>
              <a:gd name="connsiteX69" fmla="*/ 2428415 w 4585497"/>
              <a:gd name="connsiteY69" fmla="*/ 2789022 h 4545625"/>
              <a:gd name="connsiteX70" fmla="*/ 2444262 w 4585497"/>
              <a:gd name="connsiteY70" fmla="*/ 2767015 h 4545625"/>
              <a:gd name="connsiteX71" fmla="*/ 2454005 w 4585497"/>
              <a:gd name="connsiteY71" fmla="*/ 2758006 h 4545625"/>
              <a:gd name="connsiteX72" fmla="*/ 2457567 w 4585497"/>
              <a:gd name="connsiteY72" fmla="*/ 2753689 h 4545625"/>
              <a:gd name="connsiteX73" fmla="*/ 2467859 w 4585497"/>
              <a:gd name="connsiteY73" fmla="*/ 2745197 h 4545625"/>
              <a:gd name="connsiteX74" fmla="*/ 2500368 w 4585497"/>
              <a:gd name="connsiteY74" fmla="*/ 2715141 h 4545625"/>
              <a:gd name="connsiteX75" fmla="*/ 2707876 w 4585497"/>
              <a:gd name="connsiteY75" fmla="*/ 2637436 h 4545625"/>
              <a:gd name="connsiteX76" fmla="*/ 1880921 w 4585497"/>
              <a:gd name="connsiteY76" fmla="*/ 2636467 h 4545625"/>
              <a:gd name="connsiteX77" fmla="*/ 1926937 w 4585497"/>
              <a:gd name="connsiteY77" fmla="*/ 2644188 h 4545625"/>
              <a:gd name="connsiteX78" fmla="*/ 1931379 w 4585497"/>
              <a:gd name="connsiteY78" fmla="*/ 2644637 h 4545625"/>
              <a:gd name="connsiteX79" fmla="*/ 1933465 w 4585497"/>
              <a:gd name="connsiteY79" fmla="*/ 2645284 h 4545625"/>
              <a:gd name="connsiteX80" fmla="*/ 1954485 w 4585497"/>
              <a:gd name="connsiteY80" fmla="*/ 2648811 h 4545625"/>
              <a:gd name="connsiteX81" fmla="*/ 2002097 w 4585497"/>
              <a:gd name="connsiteY81" fmla="*/ 2666588 h 4545625"/>
              <a:gd name="connsiteX82" fmla="*/ 2004356 w 4585497"/>
              <a:gd name="connsiteY82" fmla="*/ 2667289 h 4545625"/>
              <a:gd name="connsiteX83" fmla="*/ 2005195 w 4585497"/>
              <a:gd name="connsiteY83" fmla="*/ 2667744 h 4545625"/>
              <a:gd name="connsiteX84" fmla="*/ 2024367 w 4585497"/>
              <a:gd name="connsiteY84" fmla="*/ 2674903 h 4545625"/>
              <a:gd name="connsiteX85" fmla="*/ 2088428 w 4585497"/>
              <a:gd name="connsiteY85" fmla="*/ 2714172 h 4545625"/>
              <a:gd name="connsiteX86" fmla="*/ 2127044 w 4585497"/>
              <a:gd name="connsiteY86" fmla="*/ 2749875 h 4545625"/>
              <a:gd name="connsiteX87" fmla="*/ 2127931 w 4585497"/>
              <a:gd name="connsiteY87" fmla="*/ 2750606 h 4545625"/>
              <a:gd name="connsiteX88" fmla="*/ 2128238 w 4585497"/>
              <a:gd name="connsiteY88" fmla="*/ 2750978 h 4545625"/>
              <a:gd name="connsiteX89" fmla="*/ 2144535 w 4585497"/>
              <a:gd name="connsiteY89" fmla="*/ 2766045 h 4545625"/>
              <a:gd name="connsiteX90" fmla="*/ 2171040 w 4585497"/>
              <a:gd name="connsiteY90" fmla="*/ 2802855 h 4545625"/>
              <a:gd name="connsiteX91" fmla="*/ 2175405 w 4585497"/>
              <a:gd name="connsiteY91" fmla="*/ 2808143 h 4545625"/>
              <a:gd name="connsiteX92" fmla="*/ 2177105 w 4585497"/>
              <a:gd name="connsiteY92" fmla="*/ 2811276 h 4545625"/>
              <a:gd name="connsiteX93" fmla="*/ 2190551 w 4585497"/>
              <a:gd name="connsiteY93" fmla="*/ 2829950 h 4545625"/>
              <a:gd name="connsiteX94" fmla="*/ 2206677 w 4585497"/>
              <a:gd name="connsiteY94" fmla="*/ 2865760 h 4545625"/>
              <a:gd name="connsiteX95" fmla="*/ 2211249 w 4585497"/>
              <a:gd name="connsiteY95" fmla="*/ 2874182 h 4545625"/>
              <a:gd name="connsiteX96" fmla="*/ 2212976 w 4585497"/>
              <a:gd name="connsiteY96" fmla="*/ 2879747 h 4545625"/>
              <a:gd name="connsiteX97" fmla="*/ 2222886 w 4585497"/>
              <a:gd name="connsiteY97" fmla="*/ 2901753 h 4545625"/>
              <a:gd name="connsiteX98" fmla="*/ 2231179 w 4585497"/>
              <a:gd name="connsiteY98" fmla="*/ 2938386 h 4545625"/>
              <a:gd name="connsiteX99" fmla="*/ 2233902 w 4585497"/>
              <a:gd name="connsiteY99" fmla="*/ 2947159 h 4545625"/>
              <a:gd name="connsiteX100" fmla="*/ 2234494 w 4585497"/>
              <a:gd name="connsiteY100" fmla="*/ 2953032 h 4545625"/>
              <a:gd name="connsiteX101" fmla="*/ 2239757 w 4585497"/>
              <a:gd name="connsiteY101" fmla="*/ 2976280 h 4545625"/>
              <a:gd name="connsiteX102" fmla="*/ 2240787 w 4585497"/>
              <a:gd name="connsiteY102" fmla="*/ 3015466 h 4545625"/>
              <a:gd name="connsiteX103" fmla="*/ 2241800 w 4585497"/>
              <a:gd name="connsiteY103" fmla="*/ 3025510 h 4545625"/>
              <a:gd name="connsiteX104" fmla="*/ 2241800 w 4585497"/>
              <a:gd name="connsiteY104" fmla="*/ 4153499 h 4545625"/>
              <a:gd name="connsiteX105" fmla="*/ 2233901 w 4585497"/>
              <a:gd name="connsiteY105" fmla="*/ 4231850 h 4545625"/>
              <a:gd name="connsiteX106" fmla="*/ 2220765 w 4585497"/>
              <a:gd name="connsiteY106" fmla="*/ 4274172 h 4545625"/>
              <a:gd name="connsiteX107" fmla="*/ 2219588 w 4585497"/>
              <a:gd name="connsiteY107" fmla="*/ 4279369 h 4545625"/>
              <a:gd name="connsiteX108" fmla="*/ 2218182 w 4585497"/>
              <a:gd name="connsiteY108" fmla="*/ 4282491 h 4545625"/>
              <a:gd name="connsiteX109" fmla="*/ 2211249 w 4585497"/>
              <a:gd name="connsiteY109" fmla="*/ 4304827 h 4545625"/>
              <a:gd name="connsiteX110" fmla="*/ 2192901 w 4585497"/>
              <a:gd name="connsiteY110" fmla="*/ 4338630 h 4545625"/>
              <a:gd name="connsiteX111" fmla="*/ 2187253 w 4585497"/>
              <a:gd name="connsiteY111" fmla="*/ 4351172 h 4545625"/>
              <a:gd name="connsiteX112" fmla="*/ 2182543 w 4585497"/>
              <a:gd name="connsiteY112" fmla="*/ 4357714 h 4545625"/>
              <a:gd name="connsiteX113" fmla="*/ 2175405 w 4585497"/>
              <a:gd name="connsiteY113" fmla="*/ 4370865 h 4545625"/>
              <a:gd name="connsiteX114" fmla="*/ 2157083 w 4585497"/>
              <a:gd name="connsiteY114" fmla="*/ 4393070 h 4545625"/>
              <a:gd name="connsiteX115" fmla="*/ 2141236 w 4585497"/>
              <a:gd name="connsiteY115" fmla="*/ 4415077 h 4545625"/>
              <a:gd name="connsiteX116" fmla="*/ 2131493 w 4585497"/>
              <a:gd name="connsiteY116" fmla="*/ 4424086 h 4545625"/>
              <a:gd name="connsiteX117" fmla="*/ 2127931 w 4585497"/>
              <a:gd name="connsiteY117" fmla="*/ 4428403 h 4545625"/>
              <a:gd name="connsiteX118" fmla="*/ 2117639 w 4585497"/>
              <a:gd name="connsiteY118" fmla="*/ 4436895 h 4545625"/>
              <a:gd name="connsiteX119" fmla="*/ 2085130 w 4585497"/>
              <a:gd name="connsiteY119" fmla="*/ 4466951 h 4545625"/>
              <a:gd name="connsiteX120" fmla="*/ 1656179 w 4585497"/>
              <a:gd name="connsiteY120" fmla="*/ 4493473 h 4545625"/>
              <a:gd name="connsiteX121" fmla="*/ 679312 w 4585497"/>
              <a:gd name="connsiteY121" fmla="*/ 3929479 h 4545625"/>
              <a:gd name="connsiteX122" fmla="*/ 485829 w 4585497"/>
              <a:gd name="connsiteY122" fmla="*/ 3619849 h 4545625"/>
              <a:gd name="connsiteX123" fmla="*/ 511288 w 4585497"/>
              <a:gd name="connsiteY123" fmla="*/ 3451919 h 4545625"/>
              <a:gd name="connsiteX124" fmla="*/ 527174 w 4585497"/>
              <a:gd name="connsiteY124" fmla="*/ 3418870 h 4545625"/>
              <a:gd name="connsiteX125" fmla="*/ 527564 w 4585497"/>
              <a:gd name="connsiteY125" fmla="*/ 3417828 h 4545625"/>
              <a:gd name="connsiteX126" fmla="*/ 528082 w 4585497"/>
              <a:gd name="connsiteY126" fmla="*/ 3416982 h 4545625"/>
              <a:gd name="connsiteX127" fmla="*/ 537011 w 4585497"/>
              <a:gd name="connsiteY127" fmla="*/ 3398406 h 4545625"/>
              <a:gd name="connsiteX128" fmla="*/ 553537 w 4585497"/>
              <a:gd name="connsiteY128" fmla="*/ 3375455 h 4545625"/>
              <a:gd name="connsiteX129" fmla="*/ 566833 w 4585497"/>
              <a:gd name="connsiteY129" fmla="*/ 3353767 h 4545625"/>
              <a:gd name="connsiteX130" fmla="*/ 577334 w 4585497"/>
              <a:gd name="connsiteY130" fmla="*/ 3342408 h 4545625"/>
              <a:gd name="connsiteX131" fmla="*/ 583027 w 4585497"/>
              <a:gd name="connsiteY131" fmla="*/ 3334501 h 4545625"/>
              <a:gd name="connsiteX132" fmla="*/ 594162 w 4585497"/>
              <a:gd name="connsiteY132" fmla="*/ 3324206 h 4545625"/>
              <a:gd name="connsiteX133" fmla="*/ 618706 w 4585497"/>
              <a:gd name="connsiteY133" fmla="*/ 3297660 h 4545625"/>
              <a:gd name="connsiteX134" fmla="*/ 637559 w 4585497"/>
              <a:gd name="connsiteY134" fmla="*/ 3284085 h 4545625"/>
              <a:gd name="connsiteX135" fmla="*/ 639134 w 4585497"/>
              <a:gd name="connsiteY135" fmla="*/ 3282628 h 4545625"/>
              <a:gd name="connsiteX136" fmla="*/ 642143 w 4585497"/>
              <a:gd name="connsiteY136" fmla="*/ 3280783 h 4545625"/>
              <a:gd name="connsiteX137" fmla="*/ 682611 w 4585497"/>
              <a:gd name="connsiteY137" fmla="*/ 3251643 h 4545625"/>
              <a:gd name="connsiteX138" fmla="*/ 1659477 w 4585497"/>
              <a:gd name="connsiteY138" fmla="*/ 2687650 h 4545625"/>
              <a:gd name="connsiteX139" fmla="*/ 1687136 w 4585497"/>
              <a:gd name="connsiteY139" fmla="*/ 2675194 h 4545625"/>
              <a:gd name="connsiteX140" fmla="*/ 1701699 w 4585497"/>
              <a:gd name="connsiteY140" fmla="*/ 2667289 h 4545625"/>
              <a:gd name="connsiteX141" fmla="*/ 1711322 w 4585497"/>
              <a:gd name="connsiteY141" fmla="*/ 2664303 h 4545625"/>
              <a:gd name="connsiteX142" fmla="*/ 1731281 w 4585497"/>
              <a:gd name="connsiteY142" fmla="*/ 2655314 h 4545625"/>
              <a:gd name="connsiteX143" fmla="*/ 1764504 w 4585497"/>
              <a:gd name="connsiteY143" fmla="*/ 2647793 h 4545625"/>
              <a:gd name="connsiteX144" fmla="*/ 1774676 w 4585497"/>
              <a:gd name="connsiteY144" fmla="*/ 2644637 h 4545625"/>
              <a:gd name="connsiteX145" fmla="*/ 1781485 w 4585497"/>
              <a:gd name="connsiteY145" fmla="*/ 2643950 h 4545625"/>
              <a:gd name="connsiteX146" fmla="*/ 1805807 w 4585497"/>
              <a:gd name="connsiteY146" fmla="*/ 2638445 h 4545625"/>
              <a:gd name="connsiteX147" fmla="*/ 1846804 w 4585497"/>
              <a:gd name="connsiteY147" fmla="*/ 2637365 h 4545625"/>
              <a:gd name="connsiteX148" fmla="*/ 1853028 w 4585497"/>
              <a:gd name="connsiteY148" fmla="*/ 2636737 h 4545625"/>
              <a:gd name="connsiteX149" fmla="*/ 1856674 w 4585497"/>
              <a:gd name="connsiteY149" fmla="*/ 2637105 h 4545625"/>
              <a:gd name="connsiteX150" fmla="*/ 364178 w 4585497"/>
              <a:gd name="connsiteY150" fmla="*/ 1319202 h 4545625"/>
              <a:gd name="connsiteX151" fmla="*/ 585621 w 4585497"/>
              <a:gd name="connsiteY151" fmla="*/ 1370385 h 4545625"/>
              <a:gd name="connsiteX152" fmla="*/ 1562488 w 4585497"/>
              <a:gd name="connsiteY152" fmla="*/ 1934379 h 4545625"/>
              <a:gd name="connsiteX153" fmla="*/ 1755970 w 4585497"/>
              <a:gd name="connsiteY153" fmla="*/ 2244009 h 4545625"/>
              <a:gd name="connsiteX154" fmla="*/ 1730512 w 4585497"/>
              <a:gd name="connsiteY154" fmla="*/ 2411939 h 4545625"/>
              <a:gd name="connsiteX155" fmla="*/ 1714625 w 4585497"/>
              <a:gd name="connsiteY155" fmla="*/ 2444987 h 4545625"/>
              <a:gd name="connsiteX156" fmla="*/ 1714236 w 4585497"/>
              <a:gd name="connsiteY156" fmla="*/ 2446030 h 4545625"/>
              <a:gd name="connsiteX157" fmla="*/ 1713717 w 4585497"/>
              <a:gd name="connsiteY157" fmla="*/ 2446876 h 4545625"/>
              <a:gd name="connsiteX158" fmla="*/ 1704788 w 4585497"/>
              <a:gd name="connsiteY158" fmla="*/ 2465452 h 4545625"/>
              <a:gd name="connsiteX159" fmla="*/ 1688263 w 4585497"/>
              <a:gd name="connsiteY159" fmla="*/ 2488402 h 4545625"/>
              <a:gd name="connsiteX160" fmla="*/ 1674967 w 4585497"/>
              <a:gd name="connsiteY160" fmla="*/ 2510091 h 4545625"/>
              <a:gd name="connsiteX161" fmla="*/ 1664466 w 4585497"/>
              <a:gd name="connsiteY161" fmla="*/ 2521449 h 4545625"/>
              <a:gd name="connsiteX162" fmla="*/ 1658772 w 4585497"/>
              <a:gd name="connsiteY162" fmla="*/ 2529357 h 4545625"/>
              <a:gd name="connsiteX163" fmla="*/ 1647638 w 4585497"/>
              <a:gd name="connsiteY163" fmla="*/ 2539651 h 4545625"/>
              <a:gd name="connsiteX164" fmla="*/ 1623094 w 4585497"/>
              <a:gd name="connsiteY164" fmla="*/ 2566198 h 4545625"/>
              <a:gd name="connsiteX165" fmla="*/ 1604241 w 4585497"/>
              <a:gd name="connsiteY165" fmla="*/ 2579773 h 4545625"/>
              <a:gd name="connsiteX166" fmla="*/ 1602666 w 4585497"/>
              <a:gd name="connsiteY166" fmla="*/ 2581230 h 4545625"/>
              <a:gd name="connsiteX167" fmla="*/ 1599657 w 4585497"/>
              <a:gd name="connsiteY167" fmla="*/ 2583074 h 4545625"/>
              <a:gd name="connsiteX168" fmla="*/ 1559189 w 4585497"/>
              <a:gd name="connsiteY168" fmla="*/ 2612214 h 4545625"/>
              <a:gd name="connsiteX169" fmla="*/ 582322 w 4585497"/>
              <a:gd name="connsiteY169" fmla="*/ 3176208 h 4545625"/>
              <a:gd name="connsiteX170" fmla="*/ 554664 w 4585497"/>
              <a:gd name="connsiteY170" fmla="*/ 3188664 h 4545625"/>
              <a:gd name="connsiteX171" fmla="*/ 540100 w 4585497"/>
              <a:gd name="connsiteY171" fmla="*/ 3196569 h 4545625"/>
              <a:gd name="connsiteX172" fmla="*/ 530478 w 4585497"/>
              <a:gd name="connsiteY172" fmla="*/ 3199555 h 4545625"/>
              <a:gd name="connsiteX173" fmla="*/ 510519 w 4585497"/>
              <a:gd name="connsiteY173" fmla="*/ 3208544 h 4545625"/>
              <a:gd name="connsiteX174" fmla="*/ 477295 w 4585497"/>
              <a:gd name="connsiteY174" fmla="*/ 3216064 h 4545625"/>
              <a:gd name="connsiteX175" fmla="*/ 467123 w 4585497"/>
              <a:gd name="connsiteY175" fmla="*/ 3219221 h 4545625"/>
              <a:gd name="connsiteX176" fmla="*/ 460315 w 4585497"/>
              <a:gd name="connsiteY176" fmla="*/ 3219908 h 4545625"/>
              <a:gd name="connsiteX177" fmla="*/ 435993 w 4585497"/>
              <a:gd name="connsiteY177" fmla="*/ 3225413 h 4545625"/>
              <a:gd name="connsiteX178" fmla="*/ 394995 w 4585497"/>
              <a:gd name="connsiteY178" fmla="*/ 3226493 h 4545625"/>
              <a:gd name="connsiteX179" fmla="*/ 388772 w 4585497"/>
              <a:gd name="connsiteY179" fmla="*/ 3227121 h 4545625"/>
              <a:gd name="connsiteX180" fmla="*/ 385126 w 4585497"/>
              <a:gd name="connsiteY180" fmla="*/ 3226752 h 4545625"/>
              <a:gd name="connsiteX181" fmla="*/ 360879 w 4585497"/>
              <a:gd name="connsiteY181" fmla="*/ 3227391 h 4545625"/>
              <a:gd name="connsiteX182" fmla="*/ 314863 w 4585497"/>
              <a:gd name="connsiteY182" fmla="*/ 3219669 h 4545625"/>
              <a:gd name="connsiteX183" fmla="*/ 310421 w 4585497"/>
              <a:gd name="connsiteY183" fmla="*/ 3219221 h 4545625"/>
              <a:gd name="connsiteX184" fmla="*/ 308335 w 4585497"/>
              <a:gd name="connsiteY184" fmla="*/ 3218574 h 4545625"/>
              <a:gd name="connsiteX185" fmla="*/ 287315 w 4585497"/>
              <a:gd name="connsiteY185" fmla="*/ 3215047 h 4545625"/>
              <a:gd name="connsiteX186" fmla="*/ 239702 w 4585497"/>
              <a:gd name="connsiteY186" fmla="*/ 3197269 h 4545625"/>
              <a:gd name="connsiteX187" fmla="*/ 237444 w 4585497"/>
              <a:gd name="connsiteY187" fmla="*/ 3196569 h 4545625"/>
              <a:gd name="connsiteX188" fmla="*/ 236604 w 4585497"/>
              <a:gd name="connsiteY188" fmla="*/ 3196113 h 4545625"/>
              <a:gd name="connsiteX189" fmla="*/ 217433 w 4585497"/>
              <a:gd name="connsiteY189" fmla="*/ 3188954 h 4545625"/>
              <a:gd name="connsiteX190" fmla="*/ 153371 w 4585497"/>
              <a:gd name="connsiteY190" fmla="*/ 3149685 h 4545625"/>
              <a:gd name="connsiteX191" fmla="*/ 114755 w 4585497"/>
              <a:gd name="connsiteY191" fmla="*/ 3113983 h 4545625"/>
              <a:gd name="connsiteX192" fmla="*/ 113869 w 4585497"/>
              <a:gd name="connsiteY192" fmla="*/ 3113252 h 4545625"/>
              <a:gd name="connsiteX193" fmla="*/ 113562 w 4585497"/>
              <a:gd name="connsiteY193" fmla="*/ 3112879 h 4545625"/>
              <a:gd name="connsiteX194" fmla="*/ 97265 w 4585497"/>
              <a:gd name="connsiteY194" fmla="*/ 3097812 h 4545625"/>
              <a:gd name="connsiteX195" fmla="*/ 70760 w 4585497"/>
              <a:gd name="connsiteY195" fmla="*/ 3061002 h 4545625"/>
              <a:gd name="connsiteX196" fmla="*/ 66395 w 4585497"/>
              <a:gd name="connsiteY196" fmla="*/ 3055714 h 4545625"/>
              <a:gd name="connsiteX197" fmla="*/ 64695 w 4585497"/>
              <a:gd name="connsiteY197" fmla="*/ 3052581 h 4545625"/>
              <a:gd name="connsiteX198" fmla="*/ 51249 w 4585497"/>
              <a:gd name="connsiteY198" fmla="*/ 3033907 h 4545625"/>
              <a:gd name="connsiteX199" fmla="*/ 35123 w 4585497"/>
              <a:gd name="connsiteY199" fmla="*/ 2998098 h 4545625"/>
              <a:gd name="connsiteX200" fmla="*/ 30551 w 4585497"/>
              <a:gd name="connsiteY200" fmla="*/ 2989676 h 4545625"/>
              <a:gd name="connsiteX201" fmla="*/ 28824 w 4585497"/>
              <a:gd name="connsiteY201" fmla="*/ 2984111 h 4545625"/>
              <a:gd name="connsiteX202" fmla="*/ 18914 w 4585497"/>
              <a:gd name="connsiteY202" fmla="*/ 2962105 h 4545625"/>
              <a:gd name="connsiteX203" fmla="*/ 10621 w 4585497"/>
              <a:gd name="connsiteY203" fmla="*/ 2925472 h 4545625"/>
              <a:gd name="connsiteX204" fmla="*/ 7898 w 4585497"/>
              <a:gd name="connsiteY204" fmla="*/ 2916699 h 4545625"/>
              <a:gd name="connsiteX205" fmla="*/ 7306 w 4585497"/>
              <a:gd name="connsiteY205" fmla="*/ 2910826 h 4545625"/>
              <a:gd name="connsiteX206" fmla="*/ 2043 w 4585497"/>
              <a:gd name="connsiteY206" fmla="*/ 2887578 h 4545625"/>
              <a:gd name="connsiteX207" fmla="*/ 1012 w 4585497"/>
              <a:gd name="connsiteY207" fmla="*/ 2848392 h 4545625"/>
              <a:gd name="connsiteX208" fmla="*/ 0 w 4585497"/>
              <a:gd name="connsiteY208" fmla="*/ 2838347 h 4545625"/>
              <a:gd name="connsiteX209" fmla="*/ 0 w 4585497"/>
              <a:gd name="connsiteY209" fmla="*/ 1710359 h 4545625"/>
              <a:gd name="connsiteX210" fmla="*/ 7898 w 4585497"/>
              <a:gd name="connsiteY210" fmla="*/ 1632008 h 4545625"/>
              <a:gd name="connsiteX211" fmla="*/ 21035 w 4585497"/>
              <a:gd name="connsiteY211" fmla="*/ 1589686 h 4545625"/>
              <a:gd name="connsiteX212" fmla="*/ 22212 w 4585497"/>
              <a:gd name="connsiteY212" fmla="*/ 1584489 h 4545625"/>
              <a:gd name="connsiteX213" fmla="*/ 23618 w 4585497"/>
              <a:gd name="connsiteY213" fmla="*/ 1581367 h 4545625"/>
              <a:gd name="connsiteX214" fmla="*/ 30551 w 4585497"/>
              <a:gd name="connsiteY214" fmla="*/ 1559031 h 4545625"/>
              <a:gd name="connsiteX215" fmla="*/ 48899 w 4585497"/>
              <a:gd name="connsiteY215" fmla="*/ 1525228 h 4545625"/>
              <a:gd name="connsiteX216" fmla="*/ 54547 w 4585497"/>
              <a:gd name="connsiteY216" fmla="*/ 1512686 h 4545625"/>
              <a:gd name="connsiteX217" fmla="*/ 59257 w 4585497"/>
              <a:gd name="connsiteY217" fmla="*/ 1506144 h 4545625"/>
              <a:gd name="connsiteX218" fmla="*/ 66395 w 4585497"/>
              <a:gd name="connsiteY218" fmla="*/ 1492993 h 4545625"/>
              <a:gd name="connsiteX219" fmla="*/ 84717 w 4585497"/>
              <a:gd name="connsiteY219" fmla="*/ 1470788 h 4545625"/>
              <a:gd name="connsiteX220" fmla="*/ 100564 w 4585497"/>
              <a:gd name="connsiteY220" fmla="*/ 1448781 h 4545625"/>
              <a:gd name="connsiteX221" fmla="*/ 110307 w 4585497"/>
              <a:gd name="connsiteY221" fmla="*/ 1439772 h 4545625"/>
              <a:gd name="connsiteX222" fmla="*/ 113869 w 4585497"/>
              <a:gd name="connsiteY222" fmla="*/ 1435455 h 4545625"/>
              <a:gd name="connsiteX223" fmla="*/ 124161 w 4585497"/>
              <a:gd name="connsiteY223" fmla="*/ 1426963 h 4545625"/>
              <a:gd name="connsiteX224" fmla="*/ 156670 w 4585497"/>
              <a:gd name="connsiteY224" fmla="*/ 1396907 h 4545625"/>
              <a:gd name="connsiteX225" fmla="*/ 364178 w 4585497"/>
              <a:gd name="connsiteY225" fmla="*/ 1319202 h 4545625"/>
              <a:gd name="connsiteX226" fmla="*/ 4224618 w 4585497"/>
              <a:gd name="connsiteY226" fmla="*/ 1318235 h 4545625"/>
              <a:gd name="connsiteX227" fmla="*/ 4270634 w 4585497"/>
              <a:gd name="connsiteY227" fmla="*/ 1325956 h 4545625"/>
              <a:gd name="connsiteX228" fmla="*/ 4275076 w 4585497"/>
              <a:gd name="connsiteY228" fmla="*/ 1326405 h 4545625"/>
              <a:gd name="connsiteX229" fmla="*/ 4277162 w 4585497"/>
              <a:gd name="connsiteY229" fmla="*/ 1327052 h 4545625"/>
              <a:gd name="connsiteX230" fmla="*/ 4298182 w 4585497"/>
              <a:gd name="connsiteY230" fmla="*/ 1330579 h 4545625"/>
              <a:gd name="connsiteX231" fmla="*/ 4345794 w 4585497"/>
              <a:gd name="connsiteY231" fmla="*/ 1348356 h 4545625"/>
              <a:gd name="connsiteX232" fmla="*/ 4348053 w 4585497"/>
              <a:gd name="connsiteY232" fmla="*/ 1349057 h 4545625"/>
              <a:gd name="connsiteX233" fmla="*/ 4348892 w 4585497"/>
              <a:gd name="connsiteY233" fmla="*/ 1349512 h 4545625"/>
              <a:gd name="connsiteX234" fmla="*/ 4368064 w 4585497"/>
              <a:gd name="connsiteY234" fmla="*/ 1356671 h 4545625"/>
              <a:gd name="connsiteX235" fmla="*/ 4432125 w 4585497"/>
              <a:gd name="connsiteY235" fmla="*/ 1395940 h 4545625"/>
              <a:gd name="connsiteX236" fmla="*/ 4470741 w 4585497"/>
              <a:gd name="connsiteY236" fmla="*/ 1431643 h 4545625"/>
              <a:gd name="connsiteX237" fmla="*/ 4471628 w 4585497"/>
              <a:gd name="connsiteY237" fmla="*/ 1432374 h 4545625"/>
              <a:gd name="connsiteX238" fmla="*/ 4471935 w 4585497"/>
              <a:gd name="connsiteY238" fmla="*/ 1432746 h 4545625"/>
              <a:gd name="connsiteX239" fmla="*/ 4488232 w 4585497"/>
              <a:gd name="connsiteY239" fmla="*/ 1447813 h 4545625"/>
              <a:gd name="connsiteX240" fmla="*/ 4514737 w 4585497"/>
              <a:gd name="connsiteY240" fmla="*/ 1484623 h 4545625"/>
              <a:gd name="connsiteX241" fmla="*/ 4519101 w 4585497"/>
              <a:gd name="connsiteY241" fmla="*/ 1489911 h 4545625"/>
              <a:gd name="connsiteX242" fmla="*/ 4520802 w 4585497"/>
              <a:gd name="connsiteY242" fmla="*/ 1493044 h 4545625"/>
              <a:gd name="connsiteX243" fmla="*/ 4534248 w 4585497"/>
              <a:gd name="connsiteY243" fmla="*/ 1511718 h 4545625"/>
              <a:gd name="connsiteX244" fmla="*/ 4550374 w 4585497"/>
              <a:gd name="connsiteY244" fmla="*/ 1547528 h 4545625"/>
              <a:gd name="connsiteX245" fmla="*/ 4554946 w 4585497"/>
              <a:gd name="connsiteY245" fmla="*/ 1555950 h 4545625"/>
              <a:gd name="connsiteX246" fmla="*/ 4556673 w 4585497"/>
              <a:gd name="connsiteY246" fmla="*/ 1561515 h 4545625"/>
              <a:gd name="connsiteX247" fmla="*/ 4566583 w 4585497"/>
              <a:gd name="connsiteY247" fmla="*/ 1583521 h 4545625"/>
              <a:gd name="connsiteX248" fmla="*/ 4574876 w 4585497"/>
              <a:gd name="connsiteY248" fmla="*/ 1620154 h 4545625"/>
              <a:gd name="connsiteX249" fmla="*/ 4577599 w 4585497"/>
              <a:gd name="connsiteY249" fmla="*/ 1628927 h 4545625"/>
              <a:gd name="connsiteX250" fmla="*/ 4578191 w 4585497"/>
              <a:gd name="connsiteY250" fmla="*/ 1634800 h 4545625"/>
              <a:gd name="connsiteX251" fmla="*/ 4583454 w 4585497"/>
              <a:gd name="connsiteY251" fmla="*/ 1658048 h 4545625"/>
              <a:gd name="connsiteX252" fmla="*/ 4584485 w 4585497"/>
              <a:gd name="connsiteY252" fmla="*/ 1697234 h 4545625"/>
              <a:gd name="connsiteX253" fmla="*/ 4585497 w 4585497"/>
              <a:gd name="connsiteY253" fmla="*/ 1707278 h 4545625"/>
              <a:gd name="connsiteX254" fmla="*/ 4585497 w 4585497"/>
              <a:gd name="connsiteY254" fmla="*/ 2835267 h 4545625"/>
              <a:gd name="connsiteX255" fmla="*/ 4577598 w 4585497"/>
              <a:gd name="connsiteY255" fmla="*/ 2913618 h 4545625"/>
              <a:gd name="connsiteX256" fmla="*/ 4564461 w 4585497"/>
              <a:gd name="connsiteY256" fmla="*/ 2955940 h 4545625"/>
              <a:gd name="connsiteX257" fmla="*/ 4563285 w 4585497"/>
              <a:gd name="connsiteY257" fmla="*/ 2961136 h 4545625"/>
              <a:gd name="connsiteX258" fmla="*/ 4561879 w 4585497"/>
              <a:gd name="connsiteY258" fmla="*/ 2964259 h 4545625"/>
              <a:gd name="connsiteX259" fmla="*/ 4554946 w 4585497"/>
              <a:gd name="connsiteY259" fmla="*/ 2986594 h 4545625"/>
              <a:gd name="connsiteX260" fmla="*/ 4536598 w 4585497"/>
              <a:gd name="connsiteY260" fmla="*/ 3020397 h 4545625"/>
              <a:gd name="connsiteX261" fmla="*/ 4530950 w 4585497"/>
              <a:gd name="connsiteY261" fmla="*/ 3032940 h 4545625"/>
              <a:gd name="connsiteX262" fmla="*/ 4526240 w 4585497"/>
              <a:gd name="connsiteY262" fmla="*/ 3039481 h 4545625"/>
              <a:gd name="connsiteX263" fmla="*/ 4519101 w 4585497"/>
              <a:gd name="connsiteY263" fmla="*/ 3052633 h 4545625"/>
              <a:gd name="connsiteX264" fmla="*/ 4500780 w 4585497"/>
              <a:gd name="connsiteY264" fmla="*/ 3074838 h 4545625"/>
              <a:gd name="connsiteX265" fmla="*/ 4484933 w 4585497"/>
              <a:gd name="connsiteY265" fmla="*/ 3096845 h 4545625"/>
              <a:gd name="connsiteX266" fmla="*/ 4475190 w 4585497"/>
              <a:gd name="connsiteY266" fmla="*/ 3105854 h 4545625"/>
              <a:gd name="connsiteX267" fmla="*/ 4471628 w 4585497"/>
              <a:gd name="connsiteY267" fmla="*/ 3110170 h 4545625"/>
              <a:gd name="connsiteX268" fmla="*/ 4461336 w 4585497"/>
              <a:gd name="connsiteY268" fmla="*/ 3118663 h 4545625"/>
              <a:gd name="connsiteX269" fmla="*/ 4428827 w 4585497"/>
              <a:gd name="connsiteY269" fmla="*/ 3148718 h 4545625"/>
              <a:gd name="connsiteX270" fmla="*/ 3999876 w 4585497"/>
              <a:gd name="connsiteY270" fmla="*/ 3175240 h 4545625"/>
              <a:gd name="connsiteX271" fmla="*/ 3023009 w 4585497"/>
              <a:gd name="connsiteY271" fmla="*/ 2611247 h 4545625"/>
              <a:gd name="connsiteX272" fmla="*/ 2829526 w 4585497"/>
              <a:gd name="connsiteY272" fmla="*/ 2301617 h 4545625"/>
              <a:gd name="connsiteX273" fmla="*/ 2854985 w 4585497"/>
              <a:gd name="connsiteY273" fmla="*/ 2133687 h 4545625"/>
              <a:gd name="connsiteX274" fmla="*/ 2870871 w 4585497"/>
              <a:gd name="connsiteY274" fmla="*/ 2100638 h 4545625"/>
              <a:gd name="connsiteX275" fmla="*/ 2871261 w 4585497"/>
              <a:gd name="connsiteY275" fmla="*/ 2099596 h 4545625"/>
              <a:gd name="connsiteX276" fmla="*/ 2871779 w 4585497"/>
              <a:gd name="connsiteY276" fmla="*/ 2098750 h 4545625"/>
              <a:gd name="connsiteX277" fmla="*/ 2880709 w 4585497"/>
              <a:gd name="connsiteY277" fmla="*/ 2080174 h 4545625"/>
              <a:gd name="connsiteX278" fmla="*/ 2897234 w 4585497"/>
              <a:gd name="connsiteY278" fmla="*/ 2057223 h 4545625"/>
              <a:gd name="connsiteX279" fmla="*/ 2910530 w 4585497"/>
              <a:gd name="connsiteY279" fmla="*/ 2035535 h 4545625"/>
              <a:gd name="connsiteX280" fmla="*/ 2921031 w 4585497"/>
              <a:gd name="connsiteY280" fmla="*/ 2024176 h 4545625"/>
              <a:gd name="connsiteX281" fmla="*/ 2926724 w 4585497"/>
              <a:gd name="connsiteY281" fmla="*/ 2016269 h 4545625"/>
              <a:gd name="connsiteX282" fmla="*/ 2937859 w 4585497"/>
              <a:gd name="connsiteY282" fmla="*/ 2005974 h 4545625"/>
              <a:gd name="connsiteX283" fmla="*/ 2962403 w 4585497"/>
              <a:gd name="connsiteY283" fmla="*/ 1979428 h 4545625"/>
              <a:gd name="connsiteX284" fmla="*/ 2981256 w 4585497"/>
              <a:gd name="connsiteY284" fmla="*/ 1965853 h 4545625"/>
              <a:gd name="connsiteX285" fmla="*/ 2982831 w 4585497"/>
              <a:gd name="connsiteY285" fmla="*/ 1964396 h 4545625"/>
              <a:gd name="connsiteX286" fmla="*/ 2985840 w 4585497"/>
              <a:gd name="connsiteY286" fmla="*/ 1962551 h 4545625"/>
              <a:gd name="connsiteX287" fmla="*/ 3026308 w 4585497"/>
              <a:gd name="connsiteY287" fmla="*/ 1933411 h 4545625"/>
              <a:gd name="connsiteX288" fmla="*/ 4003175 w 4585497"/>
              <a:gd name="connsiteY288" fmla="*/ 1369418 h 4545625"/>
              <a:gd name="connsiteX289" fmla="*/ 4030833 w 4585497"/>
              <a:gd name="connsiteY289" fmla="*/ 1356962 h 4545625"/>
              <a:gd name="connsiteX290" fmla="*/ 4045397 w 4585497"/>
              <a:gd name="connsiteY290" fmla="*/ 1349057 h 4545625"/>
              <a:gd name="connsiteX291" fmla="*/ 4055019 w 4585497"/>
              <a:gd name="connsiteY291" fmla="*/ 1346071 h 4545625"/>
              <a:gd name="connsiteX292" fmla="*/ 4074978 w 4585497"/>
              <a:gd name="connsiteY292" fmla="*/ 1337082 h 4545625"/>
              <a:gd name="connsiteX293" fmla="*/ 4108202 w 4585497"/>
              <a:gd name="connsiteY293" fmla="*/ 1329561 h 4545625"/>
              <a:gd name="connsiteX294" fmla="*/ 4118374 w 4585497"/>
              <a:gd name="connsiteY294" fmla="*/ 1326405 h 4545625"/>
              <a:gd name="connsiteX295" fmla="*/ 4125182 w 4585497"/>
              <a:gd name="connsiteY295" fmla="*/ 1325718 h 4545625"/>
              <a:gd name="connsiteX296" fmla="*/ 4149504 w 4585497"/>
              <a:gd name="connsiteY296" fmla="*/ 1320213 h 4545625"/>
              <a:gd name="connsiteX297" fmla="*/ 4190501 w 4585497"/>
              <a:gd name="connsiteY297" fmla="*/ 1319133 h 4545625"/>
              <a:gd name="connsiteX298" fmla="*/ 4196725 w 4585497"/>
              <a:gd name="connsiteY298" fmla="*/ 1318505 h 4545625"/>
              <a:gd name="connsiteX299" fmla="*/ 4200371 w 4585497"/>
              <a:gd name="connsiteY299" fmla="*/ 1318873 h 4545625"/>
              <a:gd name="connsiteX300" fmla="*/ 2707875 w 4585497"/>
              <a:gd name="connsiteY300" fmla="*/ 970 h 4545625"/>
              <a:gd name="connsiteX301" fmla="*/ 2929318 w 4585497"/>
              <a:gd name="connsiteY301" fmla="*/ 52152 h 4545625"/>
              <a:gd name="connsiteX302" fmla="*/ 3906185 w 4585497"/>
              <a:gd name="connsiteY302" fmla="*/ 616146 h 4545625"/>
              <a:gd name="connsiteX303" fmla="*/ 4099668 w 4585497"/>
              <a:gd name="connsiteY303" fmla="*/ 925776 h 4545625"/>
              <a:gd name="connsiteX304" fmla="*/ 4074209 w 4585497"/>
              <a:gd name="connsiteY304" fmla="*/ 1093706 h 4545625"/>
              <a:gd name="connsiteX305" fmla="*/ 4058323 w 4585497"/>
              <a:gd name="connsiteY305" fmla="*/ 1126754 h 4545625"/>
              <a:gd name="connsiteX306" fmla="*/ 4057933 w 4585497"/>
              <a:gd name="connsiteY306" fmla="*/ 1127797 h 4545625"/>
              <a:gd name="connsiteX307" fmla="*/ 4057415 w 4585497"/>
              <a:gd name="connsiteY307" fmla="*/ 1128643 h 4545625"/>
              <a:gd name="connsiteX308" fmla="*/ 4048485 w 4585497"/>
              <a:gd name="connsiteY308" fmla="*/ 1147219 h 4545625"/>
              <a:gd name="connsiteX309" fmla="*/ 4031960 w 4585497"/>
              <a:gd name="connsiteY309" fmla="*/ 1170169 h 4545625"/>
              <a:gd name="connsiteX310" fmla="*/ 4018664 w 4585497"/>
              <a:gd name="connsiteY310" fmla="*/ 1191858 h 4545625"/>
              <a:gd name="connsiteX311" fmla="*/ 4008163 w 4585497"/>
              <a:gd name="connsiteY311" fmla="*/ 1203216 h 4545625"/>
              <a:gd name="connsiteX312" fmla="*/ 4002470 w 4585497"/>
              <a:gd name="connsiteY312" fmla="*/ 1211124 h 4545625"/>
              <a:gd name="connsiteX313" fmla="*/ 3991335 w 4585497"/>
              <a:gd name="connsiteY313" fmla="*/ 1221418 h 4545625"/>
              <a:gd name="connsiteX314" fmla="*/ 3966791 w 4585497"/>
              <a:gd name="connsiteY314" fmla="*/ 1247965 h 4545625"/>
              <a:gd name="connsiteX315" fmla="*/ 3947938 w 4585497"/>
              <a:gd name="connsiteY315" fmla="*/ 1261540 h 4545625"/>
              <a:gd name="connsiteX316" fmla="*/ 3946363 w 4585497"/>
              <a:gd name="connsiteY316" fmla="*/ 1262997 h 4545625"/>
              <a:gd name="connsiteX317" fmla="*/ 3943354 w 4585497"/>
              <a:gd name="connsiteY317" fmla="*/ 1264841 h 4545625"/>
              <a:gd name="connsiteX318" fmla="*/ 3902886 w 4585497"/>
              <a:gd name="connsiteY318" fmla="*/ 1293981 h 4545625"/>
              <a:gd name="connsiteX319" fmla="*/ 2926019 w 4585497"/>
              <a:gd name="connsiteY319" fmla="*/ 1857975 h 4545625"/>
              <a:gd name="connsiteX320" fmla="*/ 2898361 w 4585497"/>
              <a:gd name="connsiteY320" fmla="*/ 1870431 h 4545625"/>
              <a:gd name="connsiteX321" fmla="*/ 2883797 w 4585497"/>
              <a:gd name="connsiteY321" fmla="*/ 1878336 h 4545625"/>
              <a:gd name="connsiteX322" fmla="*/ 2874175 w 4585497"/>
              <a:gd name="connsiteY322" fmla="*/ 1881322 h 4545625"/>
              <a:gd name="connsiteX323" fmla="*/ 2854216 w 4585497"/>
              <a:gd name="connsiteY323" fmla="*/ 1890311 h 4545625"/>
              <a:gd name="connsiteX324" fmla="*/ 2820992 w 4585497"/>
              <a:gd name="connsiteY324" fmla="*/ 1897831 h 4545625"/>
              <a:gd name="connsiteX325" fmla="*/ 2810820 w 4585497"/>
              <a:gd name="connsiteY325" fmla="*/ 1900988 h 4545625"/>
              <a:gd name="connsiteX326" fmla="*/ 2804012 w 4585497"/>
              <a:gd name="connsiteY326" fmla="*/ 1901675 h 4545625"/>
              <a:gd name="connsiteX327" fmla="*/ 2779690 w 4585497"/>
              <a:gd name="connsiteY327" fmla="*/ 1907180 h 4545625"/>
              <a:gd name="connsiteX328" fmla="*/ 2738693 w 4585497"/>
              <a:gd name="connsiteY328" fmla="*/ 1908260 h 4545625"/>
              <a:gd name="connsiteX329" fmla="*/ 2732469 w 4585497"/>
              <a:gd name="connsiteY329" fmla="*/ 1908888 h 4545625"/>
              <a:gd name="connsiteX330" fmla="*/ 2728823 w 4585497"/>
              <a:gd name="connsiteY330" fmla="*/ 1908519 h 4545625"/>
              <a:gd name="connsiteX331" fmla="*/ 2704576 w 4585497"/>
              <a:gd name="connsiteY331" fmla="*/ 1909158 h 4545625"/>
              <a:gd name="connsiteX332" fmla="*/ 2658560 w 4585497"/>
              <a:gd name="connsiteY332" fmla="*/ 1901436 h 4545625"/>
              <a:gd name="connsiteX333" fmla="*/ 2654118 w 4585497"/>
              <a:gd name="connsiteY333" fmla="*/ 1900988 h 4545625"/>
              <a:gd name="connsiteX334" fmla="*/ 2652032 w 4585497"/>
              <a:gd name="connsiteY334" fmla="*/ 1900341 h 4545625"/>
              <a:gd name="connsiteX335" fmla="*/ 2631012 w 4585497"/>
              <a:gd name="connsiteY335" fmla="*/ 1896814 h 4545625"/>
              <a:gd name="connsiteX336" fmla="*/ 2583400 w 4585497"/>
              <a:gd name="connsiteY336" fmla="*/ 1879036 h 4545625"/>
              <a:gd name="connsiteX337" fmla="*/ 2581141 w 4585497"/>
              <a:gd name="connsiteY337" fmla="*/ 1878336 h 4545625"/>
              <a:gd name="connsiteX338" fmla="*/ 2580302 w 4585497"/>
              <a:gd name="connsiteY338" fmla="*/ 1877880 h 4545625"/>
              <a:gd name="connsiteX339" fmla="*/ 2561130 w 4585497"/>
              <a:gd name="connsiteY339" fmla="*/ 1870721 h 4545625"/>
              <a:gd name="connsiteX340" fmla="*/ 2497069 w 4585497"/>
              <a:gd name="connsiteY340" fmla="*/ 1831452 h 4545625"/>
              <a:gd name="connsiteX341" fmla="*/ 2458453 w 4585497"/>
              <a:gd name="connsiteY341" fmla="*/ 1795750 h 4545625"/>
              <a:gd name="connsiteX342" fmla="*/ 2457566 w 4585497"/>
              <a:gd name="connsiteY342" fmla="*/ 1795019 h 4545625"/>
              <a:gd name="connsiteX343" fmla="*/ 2457259 w 4585497"/>
              <a:gd name="connsiteY343" fmla="*/ 1794646 h 4545625"/>
              <a:gd name="connsiteX344" fmla="*/ 2440962 w 4585497"/>
              <a:gd name="connsiteY344" fmla="*/ 1779579 h 4545625"/>
              <a:gd name="connsiteX345" fmla="*/ 2414457 w 4585497"/>
              <a:gd name="connsiteY345" fmla="*/ 1742769 h 4545625"/>
              <a:gd name="connsiteX346" fmla="*/ 2410093 w 4585497"/>
              <a:gd name="connsiteY346" fmla="*/ 1737481 h 4545625"/>
              <a:gd name="connsiteX347" fmla="*/ 2408392 w 4585497"/>
              <a:gd name="connsiteY347" fmla="*/ 1734348 h 4545625"/>
              <a:gd name="connsiteX348" fmla="*/ 2394946 w 4585497"/>
              <a:gd name="connsiteY348" fmla="*/ 1715674 h 4545625"/>
              <a:gd name="connsiteX349" fmla="*/ 2378820 w 4585497"/>
              <a:gd name="connsiteY349" fmla="*/ 1679865 h 4545625"/>
              <a:gd name="connsiteX350" fmla="*/ 2374248 w 4585497"/>
              <a:gd name="connsiteY350" fmla="*/ 1671443 h 4545625"/>
              <a:gd name="connsiteX351" fmla="*/ 2372521 w 4585497"/>
              <a:gd name="connsiteY351" fmla="*/ 1665878 h 4545625"/>
              <a:gd name="connsiteX352" fmla="*/ 2362611 w 4585497"/>
              <a:gd name="connsiteY352" fmla="*/ 1643872 h 4545625"/>
              <a:gd name="connsiteX353" fmla="*/ 2354318 w 4585497"/>
              <a:gd name="connsiteY353" fmla="*/ 1607239 h 4545625"/>
              <a:gd name="connsiteX354" fmla="*/ 2351595 w 4585497"/>
              <a:gd name="connsiteY354" fmla="*/ 1598466 h 4545625"/>
              <a:gd name="connsiteX355" fmla="*/ 2351003 w 4585497"/>
              <a:gd name="connsiteY355" fmla="*/ 1592593 h 4545625"/>
              <a:gd name="connsiteX356" fmla="*/ 2345740 w 4585497"/>
              <a:gd name="connsiteY356" fmla="*/ 1569345 h 4545625"/>
              <a:gd name="connsiteX357" fmla="*/ 2344709 w 4585497"/>
              <a:gd name="connsiteY357" fmla="*/ 1530159 h 4545625"/>
              <a:gd name="connsiteX358" fmla="*/ 2343697 w 4585497"/>
              <a:gd name="connsiteY358" fmla="*/ 1520114 h 4545625"/>
              <a:gd name="connsiteX359" fmla="*/ 2343697 w 4585497"/>
              <a:gd name="connsiteY359" fmla="*/ 392126 h 4545625"/>
              <a:gd name="connsiteX360" fmla="*/ 2351596 w 4585497"/>
              <a:gd name="connsiteY360" fmla="*/ 313775 h 4545625"/>
              <a:gd name="connsiteX361" fmla="*/ 2364733 w 4585497"/>
              <a:gd name="connsiteY361" fmla="*/ 271453 h 4545625"/>
              <a:gd name="connsiteX362" fmla="*/ 2365909 w 4585497"/>
              <a:gd name="connsiteY362" fmla="*/ 266257 h 4545625"/>
              <a:gd name="connsiteX363" fmla="*/ 2367315 w 4585497"/>
              <a:gd name="connsiteY363" fmla="*/ 263134 h 4545625"/>
              <a:gd name="connsiteX364" fmla="*/ 2374248 w 4585497"/>
              <a:gd name="connsiteY364" fmla="*/ 240799 h 4545625"/>
              <a:gd name="connsiteX365" fmla="*/ 2392596 w 4585497"/>
              <a:gd name="connsiteY365" fmla="*/ 206996 h 4545625"/>
              <a:gd name="connsiteX366" fmla="*/ 2398244 w 4585497"/>
              <a:gd name="connsiteY366" fmla="*/ 194453 h 4545625"/>
              <a:gd name="connsiteX367" fmla="*/ 2402954 w 4585497"/>
              <a:gd name="connsiteY367" fmla="*/ 187912 h 4545625"/>
              <a:gd name="connsiteX368" fmla="*/ 2410093 w 4585497"/>
              <a:gd name="connsiteY368" fmla="*/ 174760 h 4545625"/>
              <a:gd name="connsiteX369" fmla="*/ 2428414 w 4585497"/>
              <a:gd name="connsiteY369" fmla="*/ 152555 h 4545625"/>
              <a:gd name="connsiteX370" fmla="*/ 2444261 w 4585497"/>
              <a:gd name="connsiteY370" fmla="*/ 130548 h 4545625"/>
              <a:gd name="connsiteX371" fmla="*/ 2454004 w 4585497"/>
              <a:gd name="connsiteY371" fmla="*/ 121539 h 4545625"/>
              <a:gd name="connsiteX372" fmla="*/ 2457566 w 4585497"/>
              <a:gd name="connsiteY372" fmla="*/ 117223 h 4545625"/>
              <a:gd name="connsiteX373" fmla="*/ 2467858 w 4585497"/>
              <a:gd name="connsiteY373" fmla="*/ 108730 h 4545625"/>
              <a:gd name="connsiteX374" fmla="*/ 2500367 w 4585497"/>
              <a:gd name="connsiteY374" fmla="*/ 78674 h 4545625"/>
              <a:gd name="connsiteX375" fmla="*/ 2707875 w 4585497"/>
              <a:gd name="connsiteY375" fmla="*/ 970 h 4545625"/>
              <a:gd name="connsiteX376" fmla="*/ 1880920 w 4585497"/>
              <a:gd name="connsiteY376" fmla="*/ 0 h 4545625"/>
              <a:gd name="connsiteX377" fmla="*/ 1926936 w 4585497"/>
              <a:gd name="connsiteY377" fmla="*/ 7721 h 4545625"/>
              <a:gd name="connsiteX378" fmla="*/ 1931378 w 4585497"/>
              <a:gd name="connsiteY378" fmla="*/ 8170 h 4545625"/>
              <a:gd name="connsiteX379" fmla="*/ 1933464 w 4585497"/>
              <a:gd name="connsiteY379" fmla="*/ 8817 h 4545625"/>
              <a:gd name="connsiteX380" fmla="*/ 1954484 w 4585497"/>
              <a:gd name="connsiteY380" fmla="*/ 12344 h 4545625"/>
              <a:gd name="connsiteX381" fmla="*/ 2002096 w 4585497"/>
              <a:gd name="connsiteY381" fmla="*/ 30121 h 4545625"/>
              <a:gd name="connsiteX382" fmla="*/ 2004355 w 4585497"/>
              <a:gd name="connsiteY382" fmla="*/ 30822 h 4545625"/>
              <a:gd name="connsiteX383" fmla="*/ 2005194 w 4585497"/>
              <a:gd name="connsiteY383" fmla="*/ 31278 h 4545625"/>
              <a:gd name="connsiteX384" fmla="*/ 2024366 w 4585497"/>
              <a:gd name="connsiteY384" fmla="*/ 38437 h 4545625"/>
              <a:gd name="connsiteX385" fmla="*/ 2088427 w 4585497"/>
              <a:gd name="connsiteY385" fmla="*/ 77706 h 4545625"/>
              <a:gd name="connsiteX386" fmla="*/ 2127043 w 4585497"/>
              <a:gd name="connsiteY386" fmla="*/ 113408 h 4545625"/>
              <a:gd name="connsiteX387" fmla="*/ 2127930 w 4585497"/>
              <a:gd name="connsiteY387" fmla="*/ 114139 h 4545625"/>
              <a:gd name="connsiteX388" fmla="*/ 2128237 w 4585497"/>
              <a:gd name="connsiteY388" fmla="*/ 114511 h 4545625"/>
              <a:gd name="connsiteX389" fmla="*/ 2144534 w 4585497"/>
              <a:gd name="connsiteY389" fmla="*/ 129579 h 4545625"/>
              <a:gd name="connsiteX390" fmla="*/ 2171039 w 4585497"/>
              <a:gd name="connsiteY390" fmla="*/ 166389 h 4545625"/>
              <a:gd name="connsiteX391" fmla="*/ 2175403 w 4585497"/>
              <a:gd name="connsiteY391" fmla="*/ 171677 h 4545625"/>
              <a:gd name="connsiteX392" fmla="*/ 2177104 w 4585497"/>
              <a:gd name="connsiteY392" fmla="*/ 174810 h 4545625"/>
              <a:gd name="connsiteX393" fmla="*/ 2190550 w 4585497"/>
              <a:gd name="connsiteY393" fmla="*/ 193484 h 4545625"/>
              <a:gd name="connsiteX394" fmla="*/ 2206676 w 4585497"/>
              <a:gd name="connsiteY394" fmla="*/ 229293 h 4545625"/>
              <a:gd name="connsiteX395" fmla="*/ 2211248 w 4585497"/>
              <a:gd name="connsiteY395" fmla="*/ 237715 h 4545625"/>
              <a:gd name="connsiteX396" fmla="*/ 2212975 w 4585497"/>
              <a:gd name="connsiteY396" fmla="*/ 243280 h 4545625"/>
              <a:gd name="connsiteX397" fmla="*/ 2222885 w 4585497"/>
              <a:gd name="connsiteY397" fmla="*/ 265286 h 4545625"/>
              <a:gd name="connsiteX398" fmla="*/ 2231178 w 4585497"/>
              <a:gd name="connsiteY398" fmla="*/ 301919 h 4545625"/>
              <a:gd name="connsiteX399" fmla="*/ 2233901 w 4585497"/>
              <a:gd name="connsiteY399" fmla="*/ 310692 h 4545625"/>
              <a:gd name="connsiteX400" fmla="*/ 2234493 w 4585497"/>
              <a:gd name="connsiteY400" fmla="*/ 316565 h 4545625"/>
              <a:gd name="connsiteX401" fmla="*/ 2239756 w 4585497"/>
              <a:gd name="connsiteY401" fmla="*/ 339813 h 4545625"/>
              <a:gd name="connsiteX402" fmla="*/ 2240787 w 4585497"/>
              <a:gd name="connsiteY402" fmla="*/ 378999 h 4545625"/>
              <a:gd name="connsiteX403" fmla="*/ 2241799 w 4585497"/>
              <a:gd name="connsiteY403" fmla="*/ 389044 h 4545625"/>
              <a:gd name="connsiteX404" fmla="*/ 2241799 w 4585497"/>
              <a:gd name="connsiteY404" fmla="*/ 1517032 h 4545625"/>
              <a:gd name="connsiteX405" fmla="*/ 2233900 w 4585497"/>
              <a:gd name="connsiteY405" fmla="*/ 1595383 h 4545625"/>
              <a:gd name="connsiteX406" fmla="*/ 2220763 w 4585497"/>
              <a:gd name="connsiteY406" fmla="*/ 1637705 h 4545625"/>
              <a:gd name="connsiteX407" fmla="*/ 2219587 w 4585497"/>
              <a:gd name="connsiteY407" fmla="*/ 1642901 h 4545625"/>
              <a:gd name="connsiteX408" fmla="*/ 2218181 w 4585497"/>
              <a:gd name="connsiteY408" fmla="*/ 1646024 h 4545625"/>
              <a:gd name="connsiteX409" fmla="*/ 2211248 w 4585497"/>
              <a:gd name="connsiteY409" fmla="*/ 1668359 h 4545625"/>
              <a:gd name="connsiteX410" fmla="*/ 2192900 w 4585497"/>
              <a:gd name="connsiteY410" fmla="*/ 1702162 h 4545625"/>
              <a:gd name="connsiteX411" fmla="*/ 2187252 w 4585497"/>
              <a:gd name="connsiteY411" fmla="*/ 1714705 h 4545625"/>
              <a:gd name="connsiteX412" fmla="*/ 2182542 w 4585497"/>
              <a:gd name="connsiteY412" fmla="*/ 1721246 h 4545625"/>
              <a:gd name="connsiteX413" fmla="*/ 2175403 w 4585497"/>
              <a:gd name="connsiteY413" fmla="*/ 1734398 h 4545625"/>
              <a:gd name="connsiteX414" fmla="*/ 2157082 w 4585497"/>
              <a:gd name="connsiteY414" fmla="*/ 1756603 h 4545625"/>
              <a:gd name="connsiteX415" fmla="*/ 2141235 w 4585497"/>
              <a:gd name="connsiteY415" fmla="*/ 1778610 h 4545625"/>
              <a:gd name="connsiteX416" fmla="*/ 2131492 w 4585497"/>
              <a:gd name="connsiteY416" fmla="*/ 1787619 h 4545625"/>
              <a:gd name="connsiteX417" fmla="*/ 2127930 w 4585497"/>
              <a:gd name="connsiteY417" fmla="*/ 1791935 h 4545625"/>
              <a:gd name="connsiteX418" fmla="*/ 2117638 w 4585497"/>
              <a:gd name="connsiteY418" fmla="*/ 1800428 h 4545625"/>
              <a:gd name="connsiteX419" fmla="*/ 2085129 w 4585497"/>
              <a:gd name="connsiteY419" fmla="*/ 1830484 h 4545625"/>
              <a:gd name="connsiteX420" fmla="*/ 1656178 w 4585497"/>
              <a:gd name="connsiteY420" fmla="*/ 1857006 h 4545625"/>
              <a:gd name="connsiteX421" fmla="*/ 679311 w 4585497"/>
              <a:gd name="connsiteY421" fmla="*/ 1293012 h 4545625"/>
              <a:gd name="connsiteX422" fmla="*/ 485828 w 4585497"/>
              <a:gd name="connsiteY422" fmla="*/ 983382 h 4545625"/>
              <a:gd name="connsiteX423" fmla="*/ 511287 w 4585497"/>
              <a:gd name="connsiteY423" fmla="*/ 815452 h 4545625"/>
              <a:gd name="connsiteX424" fmla="*/ 527173 w 4585497"/>
              <a:gd name="connsiteY424" fmla="*/ 782403 h 4545625"/>
              <a:gd name="connsiteX425" fmla="*/ 527563 w 4585497"/>
              <a:gd name="connsiteY425" fmla="*/ 781361 h 4545625"/>
              <a:gd name="connsiteX426" fmla="*/ 528081 w 4585497"/>
              <a:gd name="connsiteY426" fmla="*/ 780515 h 4545625"/>
              <a:gd name="connsiteX427" fmla="*/ 537010 w 4585497"/>
              <a:gd name="connsiteY427" fmla="*/ 761939 h 4545625"/>
              <a:gd name="connsiteX428" fmla="*/ 553536 w 4585497"/>
              <a:gd name="connsiteY428" fmla="*/ 738989 h 4545625"/>
              <a:gd name="connsiteX429" fmla="*/ 566832 w 4585497"/>
              <a:gd name="connsiteY429" fmla="*/ 717300 h 4545625"/>
              <a:gd name="connsiteX430" fmla="*/ 577333 w 4585497"/>
              <a:gd name="connsiteY430" fmla="*/ 705942 h 4545625"/>
              <a:gd name="connsiteX431" fmla="*/ 583026 w 4585497"/>
              <a:gd name="connsiteY431" fmla="*/ 698034 h 4545625"/>
              <a:gd name="connsiteX432" fmla="*/ 594161 w 4585497"/>
              <a:gd name="connsiteY432" fmla="*/ 687739 h 4545625"/>
              <a:gd name="connsiteX433" fmla="*/ 618705 w 4585497"/>
              <a:gd name="connsiteY433" fmla="*/ 661193 h 4545625"/>
              <a:gd name="connsiteX434" fmla="*/ 637558 w 4585497"/>
              <a:gd name="connsiteY434" fmla="*/ 647618 h 4545625"/>
              <a:gd name="connsiteX435" fmla="*/ 639133 w 4585497"/>
              <a:gd name="connsiteY435" fmla="*/ 646161 h 4545625"/>
              <a:gd name="connsiteX436" fmla="*/ 642142 w 4585497"/>
              <a:gd name="connsiteY436" fmla="*/ 644316 h 4545625"/>
              <a:gd name="connsiteX437" fmla="*/ 682610 w 4585497"/>
              <a:gd name="connsiteY437" fmla="*/ 615177 h 4545625"/>
              <a:gd name="connsiteX438" fmla="*/ 1659476 w 4585497"/>
              <a:gd name="connsiteY438" fmla="*/ 51183 h 4545625"/>
              <a:gd name="connsiteX439" fmla="*/ 1687135 w 4585497"/>
              <a:gd name="connsiteY439" fmla="*/ 38727 h 4545625"/>
              <a:gd name="connsiteX440" fmla="*/ 1701698 w 4585497"/>
              <a:gd name="connsiteY440" fmla="*/ 30822 h 4545625"/>
              <a:gd name="connsiteX441" fmla="*/ 1711321 w 4585497"/>
              <a:gd name="connsiteY441" fmla="*/ 27836 h 4545625"/>
              <a:gd name="connsiteX442" fmla="*/ 1731280 w 4585497"/>
              <a:gd name="connsiteY442" fmla="*/ 18847 h 4545625"/>
              <a:gd name="connsiteX443" fmla="*/ 1764503 w 4585497"/>
              <a:gd name="connsiteY443" fmla="*/ 11327 h 4545625"/>
              <a:gd name="connsiteX444" fmla="*/ 1774675 w 4585497"/>
              <a:gd name="connsiteY444" fmla="*/ 8170 h 4545625"/>
              <a:gd name="connsiteX445" fmla="*/ 1781484 w 4585497"/>
              <a:gd name="connsiteY445" fmla="*/ 7483 h 4545625"/>
              <a:gd name="connsiteX446" fmla="*/ 1805806 w 4585497"/>
              <a:gd name="connsiteY446" fmla="*/ 1978 h 4545625"/>
              <a:gd name="connsiteX447" fmla="*/ 1846803 w 4585497"/>
              <a:gd name="connsiteY447" fmla="*/ 898 h 4545625"/>
              <a:gd name="connsiteX448" fmla="*/ 1853027 w 4585497"/>
              <a:gd name="connsiteY448" fmla="*/ 270 h 4545625"/>
              <a:gd name="connsiteX449" fmla="*/ 1856673 w 4585497"/>
              <a:gd name="connsiteY449" fmla="*/ 639 h 454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Lst>
            <a:rect l="l" t="t" r="r" b="b"/>
            <a:pathLst>
              <a:path w="4585497" h="4545625">
                <a:moveTo>
                  <a:pt x="2707876" y="2637436"/>
                </a:moveTo>
                <a:cubicBezTo>
                  <a:pt x="2782571" y="2632158"/>
                  <a:pt x="2859589" y="2648360"/>
                  <a:pt x="2929319" y="2688619"/>
                </a:cubicBezTo>
                <a:lnTo>
                  <a:pt x="3906186" y="3252613"/>
                </a:lnTo>
                <a:cubicBezTo>
                  <a:pt x="4022402" y="3319711"/>
                  <a:pt x="4090871" y="3437751"/>
                  <a:pt x="4099669" y="3562243"/>
                </a:cubicBezTo>
                <a:cubicBezTo>
                  <a:pt x="4103627" y="3618265"/>
                  <a:pt x="4095503" y="3675592"/>
                  <a:pt x="4074210" y="3730173"/>
                </a:cubicBezTo>
                <a:lnTo>
                  <a:pt x="4058324" y="3763222"/>
                </a:lnTo>
                <a:lnTo>
                  <a:pt x="4057934" y="3764264"/>
                </a:lnTo>
                <a:lnTo>
                  <a:pt x="4057416" y="3765110"/>
                </a:lnTo>
                <a:lnTo>
                  <a:pt x="4048486" y="3783686"/>
                </a:lnTo>
                <a:lnTo>
                  <a:pt x="4031961" y="3806637"/>
                </a:lnTo>
                <a:lnTo>
                  <a:pt x="4018665" y="3828325"/>
                </a:lnTo>
                <a:lnTo>
                  <a:pt x="4008164" y="3839684"/>
                </a:lnTo>
                <a:lnTo>
                  <a:pt x="4002471" y="3847591"/>
                </a:lnTo>
                <a:lnTo>
                  <a:pt x="3991336" y="3857886"/>
                </a:lnTo>
                <a:lnTo>
                  <a:pt x="3966792" y="3884432"/>
                </a:lnTo>
                <a:lnTo>
                  <a:pt x="3947939" y="3898007"/>
                </a:lnTo>
                <a:lnTo>
                  <a:pt x="3946364" y="3899464"/>
                </a:lnTo>
                <a:lnTo>
                  <a:pt x="3943355" y="3901309"/>
                </a:lnTo>
                <a:lnTo>
                  <a:pt x="3902887" y="3930449"/>
                </a:lnTo>
                <a:lnTo>
                  <a:pt x="2926020" y="4494442"/>
                </a:lnTo>
                <a:lnTo>
                  <a:pt x="2898362" y="4506898"/>
                </a:lnTo>
                <a:lnTo>
                  <a:pt x="2883798" y="4514803"/>
                </a:lnTo>
                <a:lnTo>
                  <a:pt x="2874176" y="4517789"/>
                </a:lnTo>
                <a:lnTo>
                  <a:pt x="2854217" y="4526778"/>
                </a:lnTo>
                <a:lnTo>
                  <a:pt x="2820993" y="4534299"/>
                </a:lnTo>
                <a:lnTo>
                  <a:pt x="2810821" y="4537455"/>
                </a:lnTo>
                <a:lnTo>
                  <a:pt x="2804013" y="4538142"/>
                </a:lnTo>
                <a:lnTo>
                  <a:pt x="2779691" y="4543647"/>
                </a:lnTo>
                <a:lnTo>
                  <a:pt x="2738694" y="4544727"/>
                </a:lnTo>
                <a:lnTo>
                  <a:pt x="2732470" y="4545355"/>
                </a:lnTo>
                <a:lnTo>
                  <a:pt x="2728824" y="4544987"/>
                </a:lnTo>
                <a:lnTo>
                  <a:pt x="2704577" y="4545625"/>
                </a:lnTo>
                <a:lnTo>
                  <a:pt x="2658561" y="4537904"/>
                </a:lnTo>
                <a:lnTo>
                  <a:pt x="2654119" y="4537455"/>
                </a:lnTo>
                <a:lnTo>
                  <a:pt x="2652033" y="4536808"/>
                </a:lnTo>
                <a:lnTo>
                  <a:pt x="2631013" y="4533281"/>
                </a:lnTo>
                <a:lnTo>
                  <a:pt x="2583401" y="4515504"/>
                </a:lnTo>
                <a:lnTo>
                  <a:pt x="2581142" y="4514803"/>
                </a:lnTo>
                <a:lnTo>
                  <a:pt x="2580303" y="4514348"/>
                </a:lnTo>
                <a:lnTo>
                  <a:pt x="2561131" y="4507189"/>
                </a:lnTo>
                <a:cubicBezTo>
                  <a:pt x="2538688" y="4496263"/>
                  <a:pt x="2517216" y="4483142"/>
                  <a:pt x="2497070" y="4467920"/>
                </a:cubicBezTo>
                <a:lnTo>
                  <a:pt x="2458454" y="4432217"/>
                </a:lnTo>
                <a:lnTo>
                  <a:pt x="2457567" y="4431486"/>
                </a:lnTo>
                <a:lnTo>
                  <a:pt x="2457260" y="4431114"/>
                </a:lnTo>
                <a:lnTo>
                  <a:pt x="2440963" y="4416047"/>
                </a:lnTo>
                <a:lnTo>
                  <a:pt x="2414458" y="4379237"/>
                </a:lnTo>
                <a:lnTo>
                  <a:pt x="2410093" y="4373949"/>
                </a:lnTo>
                <a:lnTo>
                  <a:pt x="2408393" y="4370816"/>
                </a:lnTo>
                <a:lnTo>
                  <a:pt x="2394947" y="4352142"/>
                </a:lnTo>
                <a:lnTo>
                  <a:pt x="2378821" y="4316332"/>
                </a:lnTo>
                <a:lnTo>
                  <a:pt x="2374249" y="4307910"/>
                </a:lnTo>
                <a:lnTo>
                  <a:pt x="2372522" y="4302345"/>
                </a:lnTo>
                <a:lnTo>
                  <a:pt x="2362612" y="4280339"/>
                </a:lnTo>
                <a:lnTo>
                  <a:pt x="2354319" y="4243706"/>
                </a:lnTo>
                <a:lnTo>
                  <a:pt x="2351596" y="4234933"/>
                </a:lnTo>
                <a:lnTo>
                  <a:pt x="2351004" y="4229060"/>
                </a:lnTo>
                <a:lnTo>
                  <a:pt x="2345741" y="4205812"/>
                </a:lnTo>
                <a:lnTo>
                  <a:pt x="2344711" y="4166626"/>
                </a:lnTo>
                <a:lnTo>
                  <a:pt x="2343698" y="4156582"/>
                </a:lnTo>
                <a:lnTo>
                  <a:pt x="2343698" y="3028593"/>
                </a:lnTo>
                <a:cubicBezTo>
                  <a:pt x="2343698" y="3001754"/>
                  <a:pt x="2346417" y="2975550"/>
                  <a:pt x="2351597" y="2950242"/>
                </a:cubicBezTo>
                <a:lnTo>
                  <a:pt x="2364733" y="2907920"/>
                </a:lnTo>
                <a:lnTo>
                  <a:pt x="2365910" y="2902723"/>
                </a:lnTo>
                <a:lnTo>
                  <a:pt x="2367316" y="2899601"/>
                </a:lnTo>
                <a:lnTo>
                  <a:pt x="2374249" y="2877265"/>
                </a:lnTo>
                <a:lnTo>
                  <a:pt x="2392597" y="2843462"/>
                </a:lnTo>
                <a:lnTo>
                  <a:pt x="2398245" y="2830920"/>
                </a:lnTo>
                <a:lnTo>
                  <a:pt x="2402955" y="2824378"/>
                </a:lnTo>
                <a:lnTo>
                  <a:pt x="2410093" y="2811227"/>
                </a:lnTo>
                <a:lnTo>
                  <a:pt x="2428415" y="2789022"/>
                </a:lnTo>
                <a:lnTo>
                  <a:pt x="2444262" y="2767015"/>
                </a:lnTo>
                <a:lnTo>
                  <a:pt x="2454005" y="2758006"/>
                </a:lnTo>
                <a:lnTo>
                  <a:pt x="2457567" y="2753689"/>
                </a:lnTo>
                <a:lnTo>
                  <a:pt x="2467859" y="2745197"/>
                </a:lnTo>
                <a:lnTo>
                  <a:pt x="2500368" y="2715141"/>
                </a:lnTo>
                <a:cubicBezTo>
                  <a:pt x="2560808" y="2669475"/>
                  <a:pt x="2633181" y="2642715"/>
                  <a:pt x="2707876" y="2637436"/>
                </a:cubicBezTo>
                <a:close/>
                <a:moveTo>
                  <a:pt x="1880921" y="2636467"/>
                </a:moveTo>
                <a:lnTo>
                  <a:pt x="1926937" y="2644188"/>
                </a:lnTo>
                <a:lnTo>
                  <a:pt x="1931379" y="2644637"/>
                </a:lnTo>
                <a:lnTo>
                  <a:pt x="1933465" y="2645284"/>
                </a:lnTo>
                <a:lnTo>
                  <a:pt x="1954485" y="2648811"/>
                </a:lnTo>
                <a:lnTo>
                  <a:pt x="2002097" y="2666588"/>
                </a:lnTo>
                <a:lnTo>
                  <a:pt x="2004356" y="2667289"/>
                </a:lnTo>
                <a:lnTo>
                  <a:pt x="2005195" y="2667744"/>
                </a:lnTo>
                <a:lnTo>
                  <a:pt x="2024367" y="2674903"/>
                </a:lnTo>
                <a:cubicBezTo>
                  <a:pt x="2046810" y="2685829"/>
                  <a:pt x="2068282" y="2698950"/>
                  <a:pt x="2088428" y="2714172"/>
                </a:cubicBezTo>
                <a:lnTo>
                  <a:pt x="2127044" y="2749875"/>
                </a:lnTo>
                <a:lnTo>
                  <a:pt x="2127931" y="2750606"/>
                </a:lnTo>
                <a:lnTo>
                  <a:pt x="2128238" y="2750978"/>
                </a:lnTo>
                <a:lnTo>
                  <a:pt x="2144535" y="2766045"/>
                </a:lnTo>
                <a:lnTo>
                  <a:pt x="2171040" y="2802855"/>
                </a:lnTo>
                <a:lnTo>
                  <a:pt x="2175405" y="2808143"/>
                </a:lnTo>
                <a:lnTo>
                  <a:pt x="2177105" y="2811276"/>
                </a:lnTo>
                <a:lnTo>
                  <a:pt x="2190551" y="2829950"/>
                </a:lnTo>
                <a:lnTo>
                  <a:pt x="2206677" y="2865760"/>
                </a:lnTo>
                <a:lnTo>
                  <a:pt x="2211249" y="2874182"/>
                </a:lnTo>
                <a:lnTo>
                  <a:pt x="2212976" y="2879747"/>
                </a:lnTo>
                <a:lnTo>
                  <a:pt x="2222886" y="2901753"/>
                </a:lnTo>
                <a:lnTo>
                  <a:pt x="2231179" y="2938386"/>
                </a:lnTo>
                <a:lnTo>
                  <a:pt x="2233902" y="2947159"/>
                </a:lnTo>
                <a:lnTo>
                  <a:pt x="2234494" y="2953032"/>
                </a:lnTo>
                <a:lnTo>
                  <a:pt x="2239757" y="2976280"/>
                </a:lnTo>
                <a:lnTo>
                  <a:pt x="2240787" y="3015466"/>
                </a:lnTo>
                <a:lnTo>
                  <a:pt x="2241800" y="3025510"/>
                </a:lnTo>
                <a:lnTo>
                  <a:pt x="2241800" y="4153499"/>
                </a:lnTo>
                <a:cubicBezTo>
                  <a:pt x="2241800" y="4180338"/>
                  <a:pt x="2239081" y="4206542"/>
                  <a:pt x="2233901" y="4231850"/>
                </a:cubicBezTo>
                <a:lnTo>
                  <a:pt x="2220765" y="4274172"/>
                </a:lnTo>
                <a:lnTo>
                  <a:pt x="2219588" y="4279369"/>
                </a:lnTo>
                <a:lnTo>
                  <a:pt x="2218182" y="4282491"/>
                </a:lnTo>
                <a:lnTo>
                  <a:pt x="2211249" y="4304827"/>
                </a:lnTo>
                <a:lnTo>
                  <a:pt x="2192901" y="4338630"/>
                </a:lnTo>
                <a:lnTo>
                  <a:pt x="2187253" y="4351172"/>
                </a:lnTo>
                <a:lnTo>
                  <a:pt x="2182543" y="4357714"/>
                </a:lnTo>
                <a:lnTo>
                  <a:pt x="2175405" y="4370865"/>
                </a:lnTo>
                <a:lnTo>
                  <a:pt x="2157083" y="4393070"/>
                </a:lnTo>
                <a:lnTo>
                  <a:pt x="2141236" y="4415077"/>
                </a:lnTo>
                <a:lnTo>
                  <a:pt x="2131493" y="4424086"/>
                </a:lnTo>
                <a:lnTo>
                  <a:pt x="2127931" y="4428403"/>
                </a:lnTo>
                <a:lnTo>
                  <a:pt x="2117639" y="4436895"/>
                </a:lnTo>
                <a:lnTo>
                  <a:pt x="2085130" y="4466951"/>
                </a:lnTo>
                <a:cubicBezTo>
                  <a:pt x="1964250" y="4558283"/>
                  <a:pt x="1795639" y="4573991"/>
                  <a:pt x="1656179" y="4493473"/>
                </a:cubicBezTo>
                <a:lnTo>
                  <a:pt x="679312" y="3929479"/>
                </a:lnTo>
                <a:cubicBezTo>
                  <a:pt x="563096" y="3862381"/>
                  <a:pt x="494627" y="3744341"/>
                  <a:pt x="485829" y="3619849"/>
                </a:cubicBezTo>
                <a:cubicBezTo>
                  <a:pt x="481870" y="3563827"/>
                  <a:pt x="489994" y="3506500"/>
                  <a:pt x="511288" y="3451919"/>
                </a:cubicBezTo>
                <a:lnTo>
                  <a:pt x="527174" y="3418870"/>
                </a:lnTo>
                <a:lnTo>
                  <a:pt x="527564" y="3417828"/>
                </a:lnTo>
                <a:lnTo>
                  <a:pt x="528082" y="3416982"/>
                </a:lnTo>
                <a:lnTo>
                  <a:pt x="537011" y="3398406"/>
                </a:lnTo>
                <a:lnTo>
                  <a:pt x="553537" y="3375455"/>
                </a:lnTo>
                <a:lnTo>
                  <a:pt x="566833" y="3353767"/>
                </a:lnTo>
                <a:lnTo>
                  <a:pt x="577334" y="3342408"/>
                </a:lnTo>
                <a:lnTo>
                  <a:pt x="583027" y="3334501"/>
                </a:lnTo>
                <a:lnTo>
                  <a:pt x="594162" y="3324206"/>
                </a:lnTo>
                <a:lnTo>
                  <a:pt x="618706" y="3297660"/>
                </a:lnTo>
                <a:lnTo>
                  <a:pt x="637559" y="3284085"/>
                </a:lnTo>
                <a:lnTo>
                  <a:pt x="639134" y="3282628"/>
                </a:lnTo>
                <a:lnTo>
                  <a:pt x="642143" y="3280783"/>
                </a:lnTo>
                <a:lnTo>
                  <a:pt x="682611" y="3251643"/>
                </a:lnTo>
                <a:lnTo>
                  <a:pt x="1659477" y="2687650"/>
                </a:lnTo>
                <a:lnTo>
                  <a:pt x="1687136" y="2675194"/>
                </a:lnTo>
                <a:lnTo>
                  <a:pt x="1701699" y="2667289"/>
                </a:lnTo>
                <a:lnTo>
                  <a:pt x="1711322" y="2664303"/>
                </a:lnTo>
                <a:lnTo>
                  <a:pt x="1731281" y="2655314"/>
                </a:lnTo>
                <a:lnTo>
                  <a:pt x="1764504" y="2647793"/>
                </a:lnTo>
                <a:lnTo>
                  <a:pt x="1774676" y="2644637"/>
                </a:lnTo>
                <a:lnTo>
                  <a:pt x="1781485" y="2643950"/>
                </a:lnTo>
                <a:lnTo>
                  <a:pt x="1805807" y="2638445"/>
                </a:lnTo>
                <a:lnTo>
                  <a:pt x="1846804" y="2637365"/>
                </a:lnTo>
                <a:lnTo>
                  <a:pt x="1853028" y="2636737"/>
                </a:lnTo>
                <a:lnTo>
                  <a:pt x="1856674" y="2637105"/>
                </a:lnTo>
                <a:close/>
                <a:moveTo>
                  <a:pt x="364178" y="1319202"/>
                </a:moveTo>
                <a:cubicBezTo>
                  <a:pt x="438873" y="1313924"/>
                  <a:pt x="515891" y="1330126"/>
                  <a:pt x="585621" y="1370385"/>
                </a:cubicBezTo>
                <a:lnTo>
                  <a:pt x="1562488" y="1934379"/>
                </a:lnTo>
                <a:cubicBezTo>
                  <a:pt x="1678704" y="2001477"/>
                  <a:pt x="1747173" y="2119517"/>
                  <a:pt x="1755970" y="2244009"/>
                </a:cubicBezTo>
                <a:cubicBezTo>
                  <a:pt x="1759929" y="2300030"/>
                  <a:pt x="1751805" y="2357358"/>
                  <a:pt x="1730512" y="2411939"/>
                </a:cubicBezTo>
                <a:lnTo>
                  <a:pt x="1714625" y="2444987"/>
                </a:lnTo>
                <a:lnTo>
                  <a:pt x="1714236" y="2446030"/>
                </a:lnTo>
                <a:lnTo>
                  <a:pt x="1713717" y="2446876"/>
                </a:lnTo>
                <a:lnTo>
                  <a:pt x="1704788" y="2465452"/>
                </a:lnTo>
                <a:lnTo>
                  <a:pt x="1688263" y="2488402"/>
                </a:lnTo>
                <a:lnTo>
                  <a:pt x="1674967" y="2510091"/>
                </a:lnTo>
                <a:lnTo>
                  <a:pt x="1664466" y="2521449"/>
                </a:lnTo>
                <a:lnTo>
                  <a:pt x="1658772" y="2529357"/>
                </a:lnTo>
                <a:lnTo>
                  <a:pt x="1647638" y="2539651"/>
                </a:lnTo>
                <a:lnTo>
                  <a:pt x="1623094" y="2566198"/>
                </a:lnTo>
                <a:lnTo>
                  <a:pt x="1604241" y="2579773"/>
                </a:lnTo>
                <a:lnTo>
                  <a:pt x="1602666" y="2581230"/>
                </a:lnTo>
                <a:lnTo>
                  <a:pt x="1599657" y="2583074"/>
                </a:lnTo>
                <a:lnTo>
                  <a:pt x="1559189" y="2612214"/>
                </a:lnTo>
                <a:lnTo>
                  <a:pt x="582322" y="3176208"/>
                </a:lnTo>
                <a:lnTo>
                  <a:pt x="554664" y="3188664"/>
                </a:lnTo>
                <a:lnTo>
                  <a:pt x="540100" y="3196569"/>
                </a:lnTo>
                <a:lnTo>
                  <a:pt x="530478" y="3199555"/>
                </a:lnTo>
                <a:lnTo>
                  <a:pt x="510519" y="3208544"/>
                </a:lnTo>
                <a:lnTo>
                  <a:pt x="477295" y="3216064"/>
                </a:lnTo>
                <a:lnTo>
                  <a:pt x="467123" y="3219221"/>
                </a:lnTo>
                <a:lnTo>
                  <a:pt x="460315" y="3219908"/>
                </a:lnTo>
                <a:lnTo>
                  <a:pt x="435993" y="3225413"/>
                </a:lnTo>
                <a:lnTo>
                  <a:pt x="394995" y="3226493"/>
                </a:lnTo>
                <a:lnTo>
                  <a:pt x="388772" y="3227121"/>
                </a:lnTo>
                <a:lnTo>
                  <a:pt x="385126" y="3226752"/>
                </a:lnTo>
                <a:lnTo>
                  <a:pt x="360879" y="3227391"/>
                </a:lnTo>
                <a:lnTo>
                  <a:pt x="314863" y="3219669"/>
                </a:lnTo>
                <a:lnTo>
                  <a:pt x="310421" y="3219221"/>
                </a:lnTo>
                <a:lnTo>
                  <a:pt x="308335" y="3218574"/>
                </a:lnTo>
                <a:lnTo>
                  <a:pt x="287315" y="3215047"/>
                </a:lnTo>
                <a:lnTo>
                  <a:pt x="239702" y="3197269"/>
                </a:lnTo>
                <a:lnTo>
                  <a:pt x="237444" y="3196569"/>
                </a:lnTo>
                <a:lnTo>
                  <a:pt x="236604" y="3196113"/>
                </a:lnTo>
                <a:lnTo>
                  <a:pt x="217433" y="3188954"/>
                </a:lnTo>
                <a:cubicBezTo>
                  <a:pt x="194990" y="3178029"/>
                  <a:pt x="173518" y="3164907"/>
                  <a:pt x="153371" y="3149685"/>
                </a:cubicBezTo>
                <a:lnTo>
                  <a:pt x="114755" y="3113983"/>
                </a:lnTo>
                <a:lnTo>
                  <a:pt x="113869" y="3113252"/>
                </a:lnTo>
                <a:lnTo>
                  <a:pt x="113562" y="3112879"/>
                </a:lnTo>
                <a:lnTo>
                  <a:pt x="97265" y="3097812"/>
                </a:lnTo>
                <a:lnTo>
                  <a:pt x="70760" y="3061002"/>
                </a:lnTo>
                <a:lnTo>
                  <a:pt x="66395" y="3055714"/>
                </a:lnTo>
                <a:lnTo>
                  <a:pt x="64695" y="3052581"/>
                </a:lnTo>
                <a:lnTo>
                  <a:pt x="51249" y="3033907"/>
                </a:lnTo>
                <a:lnTo>
                  <a:pt x="35123" y="2998098"/>
                </a:lnTo>
                <a:lnTo>
                  <a:pt x="30551" y="2989676"/>
                </a:lnTo>
                <a:lnTo>
                  <a:pt x="28824" y="2984111"/>
                </a:lnTo>
                <a:lnTo>
                  <a:pt x="18914" y="2962105"/>
                </a:lnTo>
                <a:lnTo>
                  <a:pt x="10621" y="2925472"/>
                </a:lnTo>
                <a:lnTo>
                  <a:pt x="7898" y="2916699"/>
                </a:lnTo>
                <a:lnTo>
                  <a:pt x="7306" y="2910826"/>
                </a:lnTo>
                <a:lnTo>
                  <a:pt x="2043" y="2887578"/>
                </a:lnTo>
                <a:lnTo>
                  <a:pt x="1012" y="2848392"/>
                </a:lnTo>
                <a:lnTo>
                  <a:pt x="0" y="2838347"/>
                </a:lnTo>
                <a:lnTo>
                  <a:pt x="0" y="1710359"/>
                </a:lnTo>
                <a:cubicBezTo>
                  <a:pt x="0" y="1683520"/>
                  <a:pt x="2719" y="1657316"/>
                  <a:pt x="7898" y="1632008"/>
                </a:cubicBezTo>
                <a:lnTo>
                  <a:pt x="21035" y="1589686"/>
                </a:lnTo>
                <a:lnTo>
                  <a:pt x="22212" y="1584489"/>
                </a:lnTo>
                <a:lnTo>
                  <a:pt x="23618" y="1581367"/>
                </a:lnTo>
                <a:lnTo>
                  <a:pt x="30551" y="1559031"/>
                </a:lnTo>
                <a:lnTo>
                  <a:pt x="48899" y="1525228"/>
                </a:lnTo>
                <a:lnTo>
                  <a:pt x="54547" y="1512686"/>
                </a:lnTo>
                <a:lnTo>
                  <a:pt x="59257" y="1506144"/>
                </a:lnTo>
                <a:lnTo>
                  <a:pt x="66395" y="1492993"/>
                </a:lnTo>
                <a:lnTo>
                  <a:pt x="84717" y="1470788"/>
                </a:lnTo>
                <a:lnTo>
                  <a:pt x="100564" y="1448781"/>
                </a:lnTo>
                <a:lnTo>
                  <a:pt x="110307" y="1439772"/>
                </a:lnTo>
                <a:lnTo>
                  <a:pt x="113869" y="1435455"/>
                </a:lnTo>
                <a:lnTo>
                  <a:pt x="124161" y="1426963"/>
                </a:lnTo>
                <a:lnTo>
                  <a:pt x="156670" y="1396907"/>
                </a:lnTo>
                <a:cubicBezTo>
                  <a:pt x="217110" y="1351241"/>
                  <a:pt x="289483" y="1324481"/>
                  <a:pt x="364178" y="1319202"/>
                </a:cubicBezTo>
                <a:close/>
                <a:moveTo>
                  <a:pt x="4224618" y="1318235"/>
                </a:moveTo>
                <a:lnTo>
                  <a:pt x="4270634" y="1325956"/>
                </a:lnTo>
                <a:lnTo>
                  <a:pt x="4275076" y="1326405"/>
                </a:lnTo>
                <a:lnTo>
                  <a:pt x="4277162" y="1327052"/>
                </a:lnTo>
                <a:lnTo>
                  <a:pt x="4298182" y="1330579"/>
                </a:lnTo>
                <a:lnTo>
                  <a:pt x="4345794" y="1348356"/>
                </a:lnTo>
                <a:lnTo>
                  <a:pt x="4348053" y="1349057"/>
                </a:lnTo>
                <a:lnTo>
                  <a:pt x="4348892" y="1349512"/>
                </a:lnTo>
                <a:lnTo>
                  <a:pt x="4368064" y="1356671"/>
                </a:lnTo>
                <a:cubicBezTo>
                  <a:pt x="4390507" y="1367597"/>
                  <a:pt x="4411979" y="1380718"/>
                  <a:pt x="4432125" y="1395940"/>
                </a:cubicBezTo>
                <a:lnTo>
                  <a:pt x="4470741" y="1431643"/>
                </a:lnTo>
                <a:lnTo>
                  <a:pt x="4471628" y="1432374"/>
                </a:lnTo>
                <a:lnTo>
                  <a:pt x="4471935" y="1432746"/>
                </a:lnTo>
                <a:lnTo>
                  <a:pt x="4488232" y="1447813"/>
                </a:lnTo>
                <a:lnTo>
                  <a:pt x="4514737" y="1484623"/>
                </a:lnTo>
                <a:lnTo>
                  <a:pt x="4519101" y="1489911"/>
                </a:lnTo>
                <a:lnTo>
                  <a:pt x="4520802" y="1493044"/>
                </a:lnTo>
                <a:lnTo>
                  <a:pt x="4534248" y="1511718"/>
                </a:lnTo>
                <a:lnTo>
                  <a:pt x="4550374" y="1547528"/>
                </a:lnTo>
                <a:lnTo>
                  <a:pt x="4554946" y="1555950"/>
                </a:lnTo>
                <a:lnTo>
                  <a:pt x="4556673" y="1561515"/>
                </a:lnTo>
                <a:lnTo>
                  <a:pt x="4566583" y="1583521"/>
                </a:lnTo>
                <a:lnTo>
                  <a:pt x="4574876" y="1620154"/>
                </a:lnTo>
                <a:lnTo>
                  <a:pt x="4577599" y="1628927"/>
                </a:lnTo>
                <a:lnTo>
                  <a:pt x="4578191" y="1634800"/>
                </a:lnTo>
                <a:lnTo>
                  <a:pt x="4583454" y="1658048"/>
                </a:lnTo>
                <a:lnTo>
                  <a:pt x="4584485" y="1697234"/>
                </a:lnTo>
                <a:lnTo>
                  <a:pt x="4585497" y="1707278"/>
                </a:lnTo>
                <a:lnTo>
                  <a:pt x="4585497" y="2835267"/>
                </a:lnTo>
                <a:cubicBezTo>
                  <a:pt x="4585497" y="2862105"/>
                  <a:pt x="4582778" y="2888310"/>
                  <a:pt x="4577598" y="2913618"/>
                </a:cubicBezTo>
                <a:lnTo>
                  <a:pt x="4564461" y="2955940"/>
                </a:lnTo>
                <a:lnTo>
                  <a:pt x="4563285" y="2961136"/>
                </a:lnTo>
                <a:lnTo>
                  <a:pt x="4561879" y="2964259"/>
                </a:lnTo>
                <a:lnTo>
                  <a:pt x="4554946" y="2986594"/>
                </a:lnTo>
                <a:lnTo>
                  <a:pt x="4536598" y="3020397"/>
                </a:lnTo>
                <a:lnTo>
                  <a:pt x="4530950" y="3032940"/>
                </a:lnTo>
                <a:lnTo>
                  <a:pt x="4526240" y="3039481"/>
                </a:lnTo>
                <a:lnTo>
                  <a:pt x="4519101" y="3052633"/>
                </a:lnTo>
                <a:lnTo>
                  <a:pt x="4500780" y="3074838"/>
                </a:lnTo>
                <a:lnTo>
                  <a:pt x="4484933" y="3096845"/>
                </a:lnTo>
                <a:lnTo>
                  <a:pt x="4475190" y="3105854"/>
                </a:lnTo>
                <a:lnTo>
                  <a:pt x="4471628" y="3110170"/>
                </a:lnTo>
                <a:lnTo>
                  <a:pt x="4461336" y="3118663"/>
                </a:lnTo>
                <a:lnTo>
                  <a:pt x="4428827" y="3148718"/>
                </a:lnTo>
                <a:cubicBezTo>
                  <a:pt x="4307947" y="3240051"/>
                  <a:pt x="4139336" y="3255759"/>
                  <a:pt x="3999876" y="3175240"/>
                </a:cubicBezTo>
                <a:lnTo>
                  <a:pt x="3023009" y="2611247"/>
                </a:lnTo>
                <a:cubicBezTo>
                  <a:pt x="2906793" y="2544149"/>
                  <a:pt x="2838324" y="2426109"/>
                  <a:pt x="2829526" y="2301617"/>
                </a:cubicBezTo>
                <a:cubicBezTo>
                  <a:pt x="2825568" y="2245595"/>
                  <a:pt x="2833692" y="2188268"/>
                  <a:pt x="2854985" y="2133687"/>
                </a:cubicBezTo>
                <a:lnTo>
                  <a:pt x="2870871" y="2100638"/>
                </a:lnTo>
                <a:lnTo>
                  <a:pt x="2871261" y="2099596"/>
                </a:lnTo>
                <a:lnTo>
                  <a:pt x="2871779" y="2098750"/>
                </a:lnTo>
                <a:lnTo>
                  <a:pt x="2880709" y="2080174"/>
                </a:lnTo>
                <a:lnTo>
                  <a:pt x="2897234" y="2057223"/>
                </a:lnTo>
                <a:lnTo>
                  <a:pt x="2910530" y="2035535"/>
                </a:lnTo>
                <a:lnTo>
                  <a:pt x="2921031" y="2024176"/>
                </a:lnTo>
                <a:lnTo>
                  <a:pt x="2926724" y="2016269"/>
                </a:lnTo>
                <a:lnTo>
                  <a:pt x="2937859" y="2005974"/>
                </a:lnTo>
                <a:lnTo>
                  <a:pt x="2962403" y="1979428"/>
                </a:lnTo>
                <a:lnTo>
                  <a:pt x="2981256" y="1965853"/>
                </a:lnTo>
                <a:lnTo>
                  <a:pt x="2982831" y="1964396"/>
                </a:lnTo>
                <a:lnTo>
                  <a:pt x="2985840" y="1962551"/>
                </a:lnTo>
                <a:lnTo>
                  <a:pt x="3026308" y="1933411"/>
                </a:lnTo>
                <a:lnTo>
                  <a:pt x="4003175" y="1369418"/>
                </a:lnTo>
                <a:lnTo>
                  <a:pt x="4030833" y="1356962"/>
                </a:lnTo>
                <a:lnTo>
                  <a:pt x="4045397" y="1349057"/>
                </a:lnTo>
                <a:lnTo>
                  <a:pt x="4055019" y="1346071"/>
                </a:lnTo>
                <a:lnTo>
                  <a:pt x="4074978" y="1337082"/>
                </a:lnTo>
                <a:lnTo>
                  <a:pt x="4108202" y="1329561"/>
                </a:lnTo>
                <a:lnTo>
                  <a:pt x="4118374" y="1326405"/>
                </a:lnTo>
                <a:lnTo>
                  <a:pt x="4125182" y="1325718"/>
                </a:lnTo>
                <a:lnTo>
                  <a:pt x="4149504" y="1320213"/>
                </a:lnTo>
                <a:lnTo>
                  <a:pt x="4190501" y="1319133"/>
                </a:lnTo>
                <a:lnTo>
                  <a:pt x="4196725" y="1318505"/>
                </a:lnTo>
                <a:lnTo>
                  <a:pt x="4200371" y="1318873"/>
                </a:lnTo>
                <a:close/>
                <a:moveTo>
                  <a:pt x="2707875" y="970"/>
                </a:moveTo>
                <a:cubicBezTo>
                  <a:pt x="2782570" y="-4309"/>
                  <a:pt x="2859588" y="11894"/>
                  <a:pt x="2929318" y="52152"/>
                </a:cubicBezTo>
                <a:lnTo>
                  <a:pt x="3906185" y="616146"/>
                </a:lnTo>
                <a:cubicBezTo>
                  <a:pt x="4022401" y="683244"/>
                  <a:pt x="4090870" y="801284"/>
                  <a:pt x="4099668" y="925776"/>
                </a:cubicBezTo>
                <a:cubicBezTo>
                  <a:pt x="4103626" y="981798"/>
                  <a:pt x="4095502" y="1039125"/>
                  <a:pt x="4074209" y="1093706"/>
                </a:cubicBezTo>
                <a:lnTo>
                  <a:pt x="4058323" y="1126754"/>
                </a:lnTo>
                <a:lnTo>
                  <a:pt x="4057933" y="1127797"/>
                </a:lnTo>
                <a:lnTo>
                  <a:pt x="4057415" y="1128643"/>
                </a:lnTo>
                <a:lnTo>
                  <a:pt x="4048485" y="1147219"/>
                </a:lnTo>
                <a:lnTo>
                  <a:pt x="4031960" y="1170169"/>
                </a:lnTo>
                <a:lnTo>
                  <a:pt x="4018664" y="1191858"/>
                </a:lnTo>
                <a:lnTo>
                  <a:pt x="4008163" y="1203216"/>
                </a:lnTo>
                <a:lnTo>
                  <a:pt x="4002470" y="1211124"/>
                </a:lnTo>
                <a:lnTo>
                  <a:pt x="3991335" y="1221418"/>
                </a:lnTo>
                <a:lnTo>
                  <a:pt x="3966791" y="1247965"/>
                </a:lnTo>
                <a:lnTo>
                  <a:pt x="3947938" y="1261540"/>
                </a:lnTo>
                <a:lnTo>
                  <a:pt x="3946363" y="1262997"/>
                </a:lnTo>
                <a:lnTo>
                  <a:pt x="3943354" y="1264841"/>
                </a:lnTo>
                <a:lnTo>
                  <a:pt x="3902886" y="1293981"/>
                </a:lnTo>
                <a:lnTo>
                  <a:pt x="2926019" y="1857975"/>
                </a:lnTo>
                <a:lnTo>
                  <a:pt x="2898361" y="1870431"/>
                </a:lnTo>
                <a:lnTo>
                  <a:pt x="2883797" y="1878336"/>
                </a:lnTo>
                <a:lnTo>
                  <a:pt x="2874175" y="1881322"/>
                </a:lnTo>
                <a:lnTo>
                  <a:pt x="2854216" y="1890311"/>
                </a:lnTo>
                <a:lnTo>
                  <a:pt x="2820992" y="1897831"/>
                </a:lnTo>
                <a:lnTo>
                  <a:pt x="2810820" y="1900988"/>
                </a:lnTo>
                <a:lnTo>
                  <a:pt x="2804012" y="1901675"/>
                </a:lnTo>
                <a:lnTo>
                  <a:pt x="2779690" y="1907180"/>
                </a:lnTo>
                <a:lnTo>
                  <a:pt x="2738693" y="1908260"/>
                </a:lnTo>
                <a:lnTo>
                  <a:pt x="2732469" y="1908888"/>
                </a:lnTo>
                <a:lnTo>
                  <a:pt x="2728823" y="1908519"/>
                </a:lnTo>
                <a:lnTo>
                  <a:pt x="2704576" y="1909158"/>
                </a:lnTo>
                <a:lnTo>
                  <a:pt x="2658560" y="1901436"/>
                </a:lnTo>
                <a:lnTo>
                  <a:pt x="2654118" y="1900988"/>
                </a:lnTo>
                <a:lnTo>
                  <a:pt x="2652032" y="1900341"/>
                </a:lnTo>
                <a:lnTo>
                  <a:pt x="2631012" y="1896814"/>
                </a:lnTo>
                <a:lnTo>
                  <a:pt x="2583400" y="1879036"/>
                </a:lnTo>
                <a:lnTo>
                  <a:pt x="2581141" y="1878336"/>
                </a:lnTo>
                <a:lnTo>
                  <a:pt x="2580302" y="1877880"/>
                </a:lnTo>
                <a:lnTo>
                  <a:pt x="2561130" y="1870721"/>
                </a:lnTo>
                <a:cubicBezTo>
                  <a:pt x="2538687" y="1859796"/>
                  <a:pt x="2517215" y="1846674"/>
                  <a:pt x="2497069" y="1831452"/>
                </a:cubicBezTo>
                <a:lnTo>
                  <a:pt x="2458453" y="1795750"/>
                </a:lnTo>
                <a:lnTo>
                  <a:pt x="2457566" y="1795019"/>
                </a:lnTo>
                <a:lnTo>
                  <a:pt x="2457259" y="1794646"/>
                </a:lnTo>
                <a:lnTo>
                  <a:pt x="2440962" y="1779579"/>
                </a:lnTo>
                <a:lnTo>
                  <a:pt x="2414457" y="1742769"/>
                </a:lnTo>
                <a:lnTo>
                  <a:pt x="2410093" y="1737481"/>
                </a:lnTo>
                <a:lnTo>
                  <a:pt x="2408392" y="1734348"/>
                </a:lnTo>
                <a:lnTo>
                  <a:pt x="2394946" y="1715674"/>
                </a:lnTo>
                <a:lnTo>
                  <a:pt x="2378820" y="1679865"/>
                </a:lnTo>
                <a:lnTo>
                  <a:pt x="2374248" y="1671443"/>
                </a:lnTo>
                <a:lnTo>
                  <a:pt x="2372521" y="1665878"/>
                </a:lnTo>
                <a:lnTo>
                  <a:pt x="2362611" y="1643872"/>
                </a:lnTo>
                <a:lnTo>
                  <a:pt x="2354318" y="1607239"/>
                </a:lnTo>
                <a:lnTo>
                  <a:pt x="2351595" y="1598466"/>
                </a:lnTo>
                <a:lnTo>
                  <a:pt x="2351003" y="1592593"/>
                </a:lnTo>
                <a:lnTo>
                  <a:pt x="2345740" y="1569345"/>
                </a:lnTo>
                <a:lnTo>
                  <a:pt x="2344709" y="1530159"/>
                </a:lnTo>
                <a:lnTo>
                  <a:pt x="2343697" y="1520114"/>
                </a:lnTo>
                <a:lnTo>
                  <a:pt x="2343697" y="392126"/>
                </a:lnTo>
                <a:cubicBezTo>
                  <a:pt x="2343697" y="365288"/>
                  <a:pt x="2346416" y="339084"/>
                  <a:pt x="2351596" y="313775"/>
                </a:cubicBezTo>
                <a:lnTo>
                  <a:pt x="2364733" y="271453"/>
                </a:lnTo>
                <a:lnTo>
                  <a:pt x="2365909" y="266257"/>
                </a:lnTo>
                <a:lnTo>
                  <a:pt x="2367315" y="263134"/>
                </a:lnTo>
                <a:lnTo>
                  <a:pt x="2374248" y="240799"/>
                </a:lnTo>
                <a:lnTo>
                  <a:pt x="2392596" y="206996"/>
                </a:lnTo>
                <a:lnTo>
                  <a:pt x="2398244" y="194453"/>
                </a:lnTo>
                <a:lnTo>
                  <a:pt x="2402954" y="187912"/>
                </a:lnTo>
                <a:lnTo>
                  <a:pt x="2410093" y="174760"/>
                </a:lnTo>
                <a:lnTo>
                  <a:pt x="2428414" y="152555"/>
                </a:lnTo>
                <a:lnTo>
                  <a:pt x="2444261" y="130548"/>
                </a:lnTo>
                <a:lnTo>
                  <a:pt x="2454004" y="121539"/>
                </a:lnTo>
                <a:lnTo>
                  <a:pt x="2457566" y="117223"/>
                </a:lnTo>
                <a:lnTo>
                  <a:pt x="2467858" y="108730"/>
                </a:lnTo>
                <a:lnTo>
                  <a:pt x="2500367" y="78674"/>
                </a:lnTo>
                <a:cubicBezTo>
                  <a:pt x="2560807" y="33008"/>
                  <a:pt x="2633180" y="6248"/>
                  <a:pt x="2707875" y="970"/>
                </a:cubicBezTo>
                <a:close/>
                <a:moveTo>
                  <a:pt x="1880920" y="0"/>
                </a:moveTo>
                <a:lnTo>
                  <a:pt x="1926936" y="7721"/>
                </a:lnTo>
                <a:lnTo>
                  <a:pt x="1931378" y="8170"/>
                </a:lnTo>
                <a:lnTo>
                  <a:pt x="1933464" y="8817"/>
                </a:lnTo>
                <a:lnTo>
                  <a:pt x="1954484" y="12344"/>
                </a:lnTo>
                <a:lnTo>
                  <a:pt x="2002096" y="30121"/>
                </a:lnTo>
                <a:lnTo>
                  <a:pt x="2004355" y="30822"/>
                </a:lnTo>
                <a:lnTo>
                  <a:pt x="2005194" y="31278"/>
                </a:lnTo>
                <a:lnTo>
                  <a:pt x="2024366" y="38437"/>
                </a:lnTo>
                <a:cubicBezTo>
                  <a:pt x="2046809" y="49362"/>
                  <a:pt x="2068281" y="62483"/>
                  <a:pt x="2088427" y="77706"/>
                </a:cubicBezTo>
                <a:lnTo>
                  <a:pt x="2127043" y="113408"/>
                </a:lnTo>
                <a:lnTo>
                  <a:pt x="2127930" y="114139"/>
                </a:lnTo>
                <a:lnTo>
                  <a:pt x="2128237" y="114511"/>
                </a:lnTo>
                <a:lnTo>
                  <a:pt x="2144534" y="129579"/>
                </a:lnTo>
                <a:lnTo>
                  <a:pt x="2171039" y="166389"/>
                </a:lnTo>
                <a:lnTo>
                  <a:pt x="2175403" y="171677"/>
                </a:lnTo>
                <a:lnTo>
                  <a:pt x="2177104" y="174810"/>
                </a:lnTo>
                <a:lnTo>
                  <a:pt x="2190550" y="193484"/>
                </a:lnTo>
                <a:lnTo>
                  <a:pt x="2206676" y="229293"/>
                </a:lnTo>
                <a:lnTo>
                  <a:pt x="2211248" y="237715"/>
                </a:lnTo>
                <a:lnTo>
                  <a:pt x="2212975" y="243280"/>
                </a:lnTo>
                <a:lnTo>
                  <a:pt x="2222885" y="265286"/>
                </a:lnTo>
                <a:lnTo>
                  <a:pt x="2231178" y="301919"/>
                </a:lnTo>
                <a:lnTo>
                  <a:pt x="2233901" y="310692"/>
                </a:lnTo>
                <a:lnTo>
                  <a:pt x="2234493" y="316565"/>
                </a:lnTo>
                <a:lnTo>
                  <a:pt x="2239756" y="339813"/>
                </a:lnTo>
                <a:lnTo>
                  <a:pt x="2240787" y="378999"/>
                </a:lnTo>
                <a:lnTo>
                  <a:pt x="2241799" y="389044"/>
                </a:lnTo>
                <a:lnTo>
                  <a:pt x="2241799" y="1517032"/>
                </a:lnTo>
                <a:cubicBezTo>
                  <a:pt x="2241799" y="1543870"/>
                  <a:pt x="2239080" y="1570075"/>
                  <a:pt x="2233900" y="1595383"/>
                </a:cubicBezTo>
                <a:lnTo>
                  <a:pt x="2220763" y="1637705"/>
                </a:lnTo>
                <a:lnTo>
                  <a:pt x="2219587" y="1642901"/>
                </a:lnTo>
                <a:lnTo>
                  <a:pt x="2218181" y="1646024"/>
                </a:lnTo>
                <a:lnTo>
                  <a:pt x="2211248" y="1668359"/>
                </a:lnTo>
                <a:lnTo>
                  <a:pt x="2192900" y="1702162"/>
                </a:lnTo>
                <a:lnTo>
                  <a:pt x="2187252" y="1714705"/>
                </a:lnTo>
                <a:lnTo>
                  <a:pt x="2182542" y="1721246"/>
                </a:lnTo>
                <a:lnTo>
                  <a:pt x="2175403" y="1734398"/>
                </a:lnTo>
                <a:lnTo>
                  <a:pt x="2157082" y="1756603"/>
                </a:lnTo>
                <a:lnTo>
                  <a:pt x="2141235" y="1778610"/>
                </a:lnTo>
                <a:lnTo>
                  <a:pt x="2131492" y="1787619"/>
                </a:lnTo>
                <a:lnTo>
                  <a:pt x="2127930" y="1791935"/>
                </a:lnTo>
                <a:lnTo>
                  <a:pt x="2117638" y="1800428"/>
                </a:lnTo>
                <a:lnTo>
                  <a:pt x="2085129" y="1830484"/>
                </a:lnTo>
                <a:cubicBezTo>
                  <a:pt x="1964249" y="1921816"/>
                  <a:pt x="1795638" y="1937523"/>
                  <a:pt x="1656178" y="1857006"/>
                </a:cubicBezTo>
                <a:lnTo>
                  <a:pt x="679311" y="1293012"/>
                </a:lnTo>
                <a:cubicBezTo>
                  <a:pt x="563095" y="1225914"/>
                  <a:pt x="494626" y="1107874"/>
                  <a:pt x="485828" y="983382"/>
                </a:cubicBezTo>
                <a:cubicBezTo>
                  <a:pt x="481869" y="927360"/>
                  <a:pt x="489993" y="870033"/>
                  <a:pt x="511287" y="815452"/>
                </a:cubicBezTo>
                <a:lnTo>
                  <a:pt x="527173" y="782403"/>
                </a:lnTo>
                <a:lnTo>
                  <a:pt x="527563" y="781361"/>
                </a:lnTo>
                <a:lnTo>
                  <a:pt x="528081" y="780515"/>
                </a:lnTo>
                <a:lnTo>
                  <a:pt x="537010" y="761939"/>
                </a:lnTo>
                <a:lnTo>
                  <a:pt x="553536" y="738989"/>
                </a:lnTo>
                <a:lnTo>
                  <a:pt x="566832" y="717300"/>
                </a:lnTo>
                <a:lnTo>
                  <a:pt x="577333" y="705942"/>
                </a:lnTo>
                <a:lnTo>
                  <a:pt x="583026" y="698034"/>
                </a:lnTo>
                <a:lnTo>
                  <a:pt x="594161" y="687739"/>
                </a:lnTo>
                <a:lnTo>
                  <a:pt x="618705" y="661193"/>
                </a:lnTo>
                <a:lnTo>
                  <a:pt x="637558" y="647618"/>
                </a:lnTo>
                <a:lnTo>
                  <a:pt x="639133" y="646161"/>
                </a:lnTo>
                <a:lnTo>
                  <a:pt x="642142" y="644316"/>
                </a:lnTo>
                <a:lnTo>
                  <a:pt x="682610" y="615177"/>
                </a:lnTo>
                <a:lnTo>
                  <a:pt x="1659476" y="51183"/>
                </a:lnTo>
                <a:lnTo>
                  <a:pt x="1687135" y="38727"/>
                </a:lnTo>
                <a:lnTo>
                  <a:pt x="1701698" y="30822"/>
                </a:lnTo>
                <a:lnTo>
                  <a:pt x="1711321" y="27836"/>
                </a:lnTo>
                <a:lnTo>
                  <a:pt x="1731280" y="18847"/>
                </a:lnTo>
                <a:lnTo>
                  <a:pt x="1764503" y="11327"/>
                </a:lnTo>
                <a:lnTo>
                  <a:pt x="1774675" y="8170"/>
                </a:lnTo>
                <a:lnTo>
                  <a:pt x="1781484" y="7483"/>
                </a:lnTo>
                <a:lnTo>
                  <a:pt x="1805806" y="1978"/>
                </a:lnTo>
                <a:lnTo>
                  <a:pt x="1846803" y="898"/>
                </a:lnTo>
                <a:lnTo>
                  <a:pt x="1853027" y="270"/>
                </a:lnTo>
                <a:lnTo>
                  <a:pt x="1856673" y="639"/>
                </a:lnTo>
                <a:close/>
              </a:path>
            </a:pathLst>
          </a:custGeom>
        </p:spPr>
        <p:txBody>
          <a:bodyPr wrap="square">
            <a:noAutofit/>
          </a:bodyPr>
          <a:lstStyle/>
          <a:p>
            <a:endParaRPr lang="ru-RU"/>
          </a:p>
        </p:txBody>
      </p:sp>
      <p:sp>
        <p:nvSpPr>
          <p:cNvPr id="13" name="Номер слайда 16">
            <a:extLst>
              <a:ext uri="{FF2B5EF4-FFF2-40B4-BE49-F238E27FC236}">
                <a16:creationId xmlns:a16="http://schemas.microsoft.com/office/drawing/2014/main" id="{971129B3-C85F-1E49-AE62-1DAB43EABE9F}"/>
              </a:ext>
            </a:extLst>
          </p:cNvPr>
          <p:cNvSpPr>
            <a:spLocks noGrp="1"/>
          </p:cNvSpPr>
          <p:nvPr userDrawn="1">
            <p:ph type="sldNum" sz="quarter" idx="13"/>
          </p:nvPr>
        </p:nvSpPr>
        <p:spPr>
          <a:xfrm>
            <a:off x="6873926" y="4767271"/>
            <a:ext cx="2057400" cy="273842"/>
          </a:xfrm>
        </p:spPr>
        <p:txBody>
          <a:bodyPr/>
          <a:lstStyle/>
          <a:p>
            <a:pPr defTabSz="546939"/>
            <a:fld id="{0D577C4B-7933-BA48-9DCD-A9BB91C6F6C8}" type="slidenum">
              <a:rPr lang="ru-RU" smtClean="0">
                <a:solidFill>
                  <a:srgbClr val="000000">
                    <a:tint val="75000"/>
                  </a:srgbClr>
                </a:solidFill>
              </a:rPr>
              <a:pPr defTabSz="546939"/>
              <a:t>‹#›</a:t>
            </a:fld>
            <a:endParaRPr lang="ru-RU">
              <a:solidFill>
                <a:srgbClr val="000000">
                  <a:tint val="75000"/>
                </a:srgbClr>
              </a:solidFill>
            </a:endParaRPr>
          </a:p>
        </p:txBody>
      </p:sp>
      <p:sp>
        <p:nvSpPr>
          <p:cNvPr id="14" name="Текст 18">
            <a:extLst>
              <a:ext uri="{FF2B5EF4-FFF2-40B4-BE49-F238E27FC236}">
                <a16:creationId xmlns:a16="http://schemas.microsoft.com/office/drawing/2014/main" id="{F7D54E43-F47D-2048-9DB9-EA507035DD6A}"/>
              </a:ext>
            </a:extLst>
          </p:cNvPr>
          <p:cNvSpPr>
            <a:spLocks noGrp="1"/>
          </p:cNvSpPr>
          <p:nvPr userDrawn="1">
            <p:ph type="body" sz="quarter" idx="14"/>
          </p:nvPr>
        </p:nvSpPr>
        <p:spPr>
          <a:xfrm>
            <a:off x="763563" y="2338482"/>
            <a:ext cx="3626986" cy="1866898"/>
          </a:xfrm>
        </p:spPr>
        <p:txBody>
          <a:bodyPr>
            <a:normAutofit/>
          </a:bodyPr>
          <a:lstStyle>
            <a:lvl1pPr marL="0" indent="0">
              <a:buNone/>
              <a:defRPr sz="1200" b="0" i="0">
                <a:latin typeface="Neris Thin" pitchFamily="2" charset="0"/>
              </a:defRPr>
            </a:lvl1pPr>
            <a:lvl2pPr>
              <a:defRPr>
                <a:latin typeface="Neris Light" pitchFamily="2" charset="0"/>
              </a:defRPr>
            </a:lvl2pPr>
            <a:lvl3pPr>
              <a:defRPr>
                <a:latin typeface="Neris Light" pitchFamily="2" charset="0"/>
              </a:defRPr>
            </a:lvl3pPr>
            <a:lvl4pPr>
              <a:defRPr>
                <a:latin typeface="Neris Light" pitchFamily="2" charset="0"/>
              </a:defRPr>
            </a:lvl4pPr>
            <a:lvl5pPr>
              <a:defRPr>
                <a:latin typeface="Neris Light" pitchFamily="2" charset="0"/>
              </a:defRPr>
            </a:lvl5pPr>
          </a:lstStyle>
          <a:p>
            <a:pPr lvl="0"/>
            <a:r>
              <a:rPr lang="ru-RU" dirty="0"/>
              <a:t>Образец текста</a:t>
            </a:r>
          </a:p>
        </p:txBody>
      </p:sp>
      <p:sp>
        <p:nvSpPr>
          <p:cNvPr id="15" name="Заголовок 21">
            <a:extLst>
              <a:ext uri="{FF2B5EF4-FFF2-40B4-BE49-F238E27FC236}">
                <a16:creationId xmlns:a16="http://schemas.microsoft.com/office/drawing/2014/main" id="{250AB265-E178-B04C-A7DC-F0CEEFF6FBFD}"/>
              </a:ext>
            </a:extLst>
          </p:cNvPr>
          <p:cNvSpPr>
            <a:spLocks noGrp="1"/>
          </p:cNvSpPr>
          <p:nvPr userDrawn="1">
            <p:ph type="title" hasCustomPrompt="1"/>
          </p:nvPr>
        </p:nvSpPr>
        <p:spPr>
          <a:xfrm>
            <a:off x="763563" y="869700"/>
            <a:ext cx="3626986" cy="994174"/>
          </a:xfrm>
        </p:spPr>
        <p:txBody>
          <a:bodyPr>
            <a:noAutofit/>
          </a:bodyPr>
          <a:lstStyle>
            <a:lvl1pPr>
              <a:defRPr sz="2100" b="1" i="0">
                <a:latin typeface="Neris Black" pitchFamily="2" charset="0"/>
              </a:defRPr>
            </a:lvl1pPr>
          </a:lstStyle>
          <a:p>
            <a:r>
              <a:rPr lang="en-US" dirty="0"/>
              <a:t>Rounded</a:t>
            </a:r>
            <a:br>
              <a:rPr lang="en-US" dirty="0"/>
            </a:br>
            <a:r>
              <a:rPr lang="en-US" dirty="0"/>
              <a:t>Triangle</a:t>
            </a:r>
            <a:br>
              <a:rPr lang="en-US" dirty="0"/>
            </a:br>
            <a:r>
              <a:rPr lang="en-US" dirty="0"/>
              <a:t>Template</a:t>
            </a:r>
            <a:endParaRPr lang="ru-RU" dirty="0"/>
          </a:p>
        </p:txBody>
      </p:sp>
    </p:spTree>
    <p:extLst>
      <p:ext uri="{BB962C8B-B14F-4D97-AF65-F5344CB8AC3E}">
        <p14:creationId xmlns:p14="http://schemas.microsoft.com/office/powerpoint/2010/main" val="16017727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3_Пользовательский макет">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076DE8B3-BF70-EA47-82BD-EA270729254E}"/>
              </a:ext>
            </a:extLst>
          </p:cNvPr>
          <p:cNvSpPr>
            <a:spLocks noGrp="1"/>
          </p:cNvSpPr>
          <p:nvPr>
            <p:ph type="pic" sz="quarter" idx="10"/>
          </p:nvPr>
        </p:nvSpPr>
        <p:spPr>
          <a:xfrm>
            <a:off x="2" y="1763474"/>
            <a:ext cx="4144146" cy="1375515"/>
          </a:xfrm>
          <a:custGeom>
            <a:avLst/>
            <a:gdLst>
              <a:gd name="connsiteX0" fmla="*/ 0 w 5525528"/>
              <a:gd name="connsiteY0" fmla="*/ 0 h 1834024"/>
              <a:gd name="connsiteX1" fmla="*/ 5219851 w 5525528"/>
              <a:gd name="connsiteY1" fmla="*/ 0 h 1834024"/>
              <a:gd name="connsiteX2" fmla="*/ 5525528 w 5525528"/>
              <a:gd name="connsiteY2" fmla="*/ 305677 h 1834024"/>
              <a:gd name="connsiteX3" fmla="*/ 5525528 w 5525528"/>
              <a:gd name="connsiteY3" fmla="*/ 1528347 h 1834024"/>
              <a:gd name="connsiteX4" fmla="*/ 5219851 w 5525528"/>
              <a:gd name="connsiteY4" fmla="*/ 1834024 h 1834024"/>
              <a:gd name="connsiteX5" fmla="*/ 0 w 5525528"/>
              <a:gd name="connsiteY5" fmla="*/ 1834024 h 183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5528" h="1834024">
                <a:moveTo>
                  <a:pt x="0" y="0"/>
                </a:moveTo>
                <a:lnTo>
                  <a:pt x="5219851" y="0"/>
                </a:lnTo>
                <a:cubicBezTo>
                  <a:pt x="5388672" y="0"/>
                  <a:pt x="5525528" y="136856"/>
                  <a:pt x="5525528" y="305677"/>
                </a:cubicBezTo>
                <a:lnTo>
                  <a:pt x="5525528" y="1528347"/>
                </a:lnTo>
                <a:cubicBezTo>
                  <a:pt x="5525528" y="1697168"/>
                  <a:pt x="5388672" y="1834024"/>
                  <a:pt x="5219851" y="1834024"/>
                </a:cubicBezTo>
                <a:lnTo>
                  <a:pt x="0" y="1834024"/>
                </a:lnTo>
                <a:close/>
              </a:path>
            </a:pathLst>
          </a:custGeom>
        </p:spPr>
        <p:txBody>
          <a:bodyPr wrap="square">
            <a:noAutofit/>
          </a:bodyPr>
          <a:lstStyle/>
          <a:p>
            <a:endParaRPr lang="ru-RU"/>
          </a:p>
        </p:txBody>
      </p:sp>
    </p:spTree>
    <p:extLst>
      <p:ext uri="{BB962C8B-B14F-4D97-AF65-F5344CB8AC3E}">
        <p14:creationId xmlns:p14="http://schemas.microsoft.com/office/powerpoint/2010/main" val="5237019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Текст и изображ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r>
              <a:rPr lang="ru-RU">
                <a:solidFill>
                  <a:srgbClr val="888A8D"/>
                </a:solidFill>
              </a:rPr>
              <a:t>Колонтитул раздела или подраздела</a:t>
            </a: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fld id="{10AA99AE-6A35-4C1E-8082-A4A87B5CA521}" type="slidenum">
              <a:rPr lang="ru-RU" smtClean="0">
                <a:solidFill>
                  <a:srgbClr val="888A8D"/>
                </a:solidFill>
              </a:rPr>
              <a:pPr/>
              <a:t>‹#›</a:t>
            </a:fld>
            <a:endParaRPr lang="ru-RU">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325060" y="1478758"/>
            <a:ext cx="4165997" cy="3339704"/>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 name="Рисунок 9">
            <a:extLst>
              <a:ext uri="{FF2B5EF4-FFF2-40B4-BE49-F238E27FC236}">
                <a16:creationId xmlns:a16="http://schemas.microsoft.com/office/drawing/2014/main" id="{E8D4A6F7-58EA-4D29-AE28-88336ABCCFAB}"/>
              </a:ext>
            </a:extLst>
          </p:cNvPr>
          <p:cNvSpPr>
            <a:spLocks noGrp="1"/>
          </p:cNvSpPr>
          <p:nvPr>
            <p:ph type="pic" sz="quarter" idx="14"/>
          </p:nvPr>
        </p:nvSpPr>
        <p:spPr>
          <a:xfrm>
            <a:off x="4652964" y="1478758"/>
            <a:ext cx="4165994" cy="3339704"/>
          </a:xfrm>
          <a:solidFill>
            <a:schemeClr val="bg2"/>
          </a:solidFill>
        </p:spPr>
        <p:txBody>
          <a:bodyPr/>
          <a:lstStyle/>
          <a:p>
            <a:endParaRPr lang="ru-RU"/>
          </a:p>
        </p:txBody>
      </p:sp>
    </p:spTree>
    <p:extLst>
      <p:ext uri="{BB962C8B-B14F-4D97-AF65-F5344CB8AC3E}">
        <p14:creationId xmlns:p14="http://schemas.microsoft.com/office/powerpoint/2010/main" val="32591857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defTabSz="728280"/>
            <a:fld id="{C764DE79-268F-4C1A-8933-263129D2AF90}" type="datetimeFigureOut">
              <a:rPr lang="en-US" smtClean="0">
                <a:solidFill>
                  <a:prstClr val="black">
                    <a:tint val="75000"/>
                  </a:prstClr>
                </a:solidFill>
              </a:rPr>
              <a:pPr defTabSz="728280"/>
              <a:t>4/4/2023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72828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728280"/>
            <a:fld id="{48F63A3B-78C7-47BE-AE5E-E10140E04643}" type="slidenum">
              <a:rPr lang="en-US" smtClean="0">
                <a:solidFill>
                  <a:prstClr val="black">
                    <a:tint val="75000"/>
                  </a:prstClr>
                </a:solidFill>
              </a:rPr>
              <a:pPr defTabSz="728280"/>
              <a:t>‹#›</a:t>
            </a:fld>
            <a:endParaRPr lang="en-US" dirty="0">
              <a:solidFill>
                <a:prstClr val="black">
                  <a:tint val="75000"/>
                </a:prstClr>
              </a:solidFill>
            </a:endParaRPr>
          </a:p>
        </p:txBody>
      </p:sp>
    </p:spTree>
    <p:extLst>
      <p:ext uri="{BB962C8B-B14F-4D97-AF65-F5344CB8AC3E}">
        <p14:creationId xmlns:p14="http://schemas.microsoft.com/office/powerpoint/2010/main" val="31205035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546936"/>
            <a:endParaRPr lang="ru-RU">
              <a:solidFill>
                <a:srgbClr val="000000">
                  <a:tint val="75000"/>
                </a:srgbClr>
              </a:solidFill>
            </a:endParaRPr>
          </a:p>
        </p:txBody>
      </p:sp>
      <p:sp>
        <p:nvSpPr>
          <p:cNvPr id="5" name="Footer Placeholder 4"/>
          <p:cNvSpPr>
            <a:spLocks noGrp="1"/>
          </p:cNvSpPr>
          <p:nvPr>
            <p:ph type="ftr" sz="quarter" idx="11"/>
          </p:nvPr>
        </p:nvSpPr>
        <p:spPr/>
        <p:txBody>
          <a:bodyPr/>
          <a:lstStyle/>
          <a:p>
            <a:pPr defTabSz="546936"/>
            <a:endParaRPr lang="ru-RU">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546936"/>
            <a:fld id="{0D577C4B-7933-BA48-9DCD-A9BB91C6F6C8}" type="slidenum">
              <a:rPr lang="ru-RU" smtClean="0">
                <a:solidFill>
                  <a:srgbClr val="000000">
                    <a:tint val="75000"/>
                  </a:srgbClr>
                </a:solidFill>
              </a:rPr>
              <a:pPr defTabSz="546936"/>
              <a:t>‹#›</a:t>
            </a:fld>
            <a:endParaRPr lang="ru-RU">
              <a:solidFill>
                <a:srgbClr val="000000">
                  <a:tint val="75000"/>
                </a:srgbClr>
              </a:solidFill>
            </a:endParaRPr>
          </a:p>
        </p:txBody>
      </p:sp>
    </p:spTree>
    <p:extLst>
      <p:ext uri="{BB962C8B-B14F-4D97-AF65-F5344CB8AC3E}">
        <p14:creationId xmlns:p14="http://schemas.microsoft.com/office/powerpoint/2010/main" val="3068535145"/>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ru-RU"/>
              <a:t>Образец заголовка</a:t>
            </a:r>
            <a:endParaRPr lang="en-US" dirty="0"/>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defTabSz="546936"/>
            <a:endParaRPr lang="ru-RU">
              <a:solidFill>
                <a:srgbClr val="000000">
                  <a:tint val="75000"/>
                </a:srgbClr>
              </a:solidFill>
            </a:endParaRPr>
          </a:p>
        </p:txBody>
      </p:sp>
      <p:sp>
        <p:nvSpPr>
          <p:cNvPr id="5" name="Footer Placeholder 4"/>
          <p:cNvSpPr>
            <a:spLocks noGrp="1"/>
          </p:cNvSpPr>
          <p:nvPr>
            <p:ph type="ftr" sz="quarter" idx="11"/>
          </p:nvPr>
        </p:nvSpPr>
        <p:spPr/>
        <p:txBody>
          <a:bodyPr/>
          <a:lstStyle/>
          <a:p>
            <a:pPr defTabSz="546936"/>
            <a:endParaRPr lang="ru-RU">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546936"/>
            <a:fld id="{0D577C4B-7933-BA48-9DCD-A9BB91C6F6C8}" type="slidenum">
              <a:rPr lang="ru-RU" smtClean="0">
                <a:solidFill>
                  <a:srgbClr val="000000">
                    <a:tint val="75000"/>
                  </a:srgbClr>
                </a:solidFill>
              </a:rPr>
              <a:pPr defTabSz="546936"/>
              <a:t>‹#›</a:t>
            </a:fld>
            <a:endParaRPr lang="ru-RU">
              <a:solidFill>
                <a:srgbClr val="000000">
                  <a:tint val="75000"/>
                </a:srgbClr>
              </a:solidFill>
            </a:endParaRPr>
          </a:p>
        </p:txBody>
      </p:sp>
    </p:spTree>
    <p:extLst>
      <p:ext uri="{BB962C8B-B14F-4D97-AF65-F5344CB8AC3E}">
        <p14:creationId xmlns:p14="http://schemas.microsoft.com/office/powerpoint/2010/main" val="2158901853"/>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defTabSz="546936"/>
            <a:endParaRPr lang="ru-RU">
              <a:solidFill>
                <a:srgbClr val="000000">
                  <a:tint val="75000"/>
                </a:srgbClr>
              </a:solidFill>
            </a:endParaRPr>
          </a:p>
        </p:txBody>
      </p:sp>
      <p:sp>
        <p:nvSpPr>
          <p:cNvPr id="6" name="Footer Placeholder 5"/>
          <p:cNvSpPr>
            <a:spLocks noGrp="1"/>
          </p:cNvSpPr>
          <p:nvPr>
            <p:ph type="ftr" sz="quarter" idx="11"/>
          </p:nvPr>
        </p:nvSpPr>
        <p:spPr/>
        <p:txBody>
          <a:bodyPr/>
          <a:lstStyle/>
          <a:p>
            <a:pPr defTabSz="546936"/>
            <a:endParaRPr lang="ru-RU">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546936"/>
            <a:fld id="{0D577C4B-7933-BA48-9DCD-A9BB91C6F6C8}" type="slidenum">
              <a:rPr lang="ru-RU" smtClean="0">
                <a:solidFill>
                  <a:srgbClr val="000000">
                    <a:tint val="75000"/>
                  </a:srgbClr>
                </a:solidFill>
              </a:rPr>
              <a:pPr defTabSz="546936"/>
              <a:t>‹#›</a:t>
            </a:fld>
            <a:endParaRPr lang="ru-RU">
              <a:solidFill>
                <a:srgbClr val="000000">
                  <a:tint val="75000"/>
                </a:srgbClr>
              </a:solidFill>
            </a:endParaRPr>
          </a:p>
        </p:txBody>
      </p:sp>
    </p:spTree>
    <p:extLst>
      <p:ext uri="{BB962C8B-B14F-4D97-AF65-F5344CB8AC3E}">
        <p14:creationId xmlns:p14="http://schemas.microsoft.com/office/powerpoint/2010/main" val="314974858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pPr defTabSz="685732">
              <a:defRPr/>
            </a:pPr>
            <a:r>
              <a:rPr lang="ru-RU" smtClean="0">
                <a:solidFill>
                  <a:srgbClr val="888A8D"/>
                </a:solidFill>
              </a:rPr>
              <a:t>Колонтитул раздела или подраздела</a:t>
            </a:r>
            <a:endParaRPr lang="ru-RU">
              <a:solidFill>
                <a:srgbClr val="888A8D"/>
              </a:solidFill>
            </a:endParaRP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pPr defTabSz="685732">
              <a:defRPr/>
            </a:pPr>
            <a:fld id="{10AA99AE-6A35-4C1E-8082-A4A87B5CA521}" type="slidenum">
              <a:rPr lang="ru-RU" smtClean="0">
                <a:solidFill>
                  <a:srgbClr val="888A8D"/>
                </a:solidFill>
              </a:rPr>
              <a:pPr defTabSz="685732">
                <a:defRPr/>
              </a:pPr>
              <a:t>‹#›</a:t>
            </a:fld>
            <a:endParaRPr lang="ru-RU">
              <a:solidFill>
                <a:srgbClr val="888A8D"/>
              </a:solidFill>
            </a:endParaRPr>
          </a:p>
        </p:txBody>
      </p:sp>
    </p:spTree>
    <p:extLst>
      <p:ext uri="{BB962C8B-B14F-4D97-AF65-F5344CB8AC3E}">
        <p14:creationId xmlns:p14="http://schemas.microsoft.com/office/powerpoint/2010/main" val="34359604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629842" y="1878806"/>
            <a:ext cx="3868340"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629150" y="1878806"/>
            <a:ext cx="3887391" cy="276344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defTabSz="546936"/>
            <a:endParaRPr lang="ru-RU">
              <a:solidFill>
                <a:srgbClr val="000000">
                  <a:tint val="75000"/>
                </a:srgbClr>
              </a:solidFill>
            </a:endParaRPr>
          </a:p>
        </p:txBody>
      </p:sp>
      <p:sp>
        <p:nvSpPr>
          <p:cNvPr id="8" name="Footer Placeholder 7"/>
          <p:cNvSpPr>
            <a:spLocks noGrp="1"/>
          </p:cNvSpPr>
          <p:nvPr>
            <p:ph type="ftr" sz="quarter" idx="11"/>
          </p:nvPr>
        </p:nvSpPr>
        <p:spPr/>
        <p:txBody>
          <a:bodyPr/>
          <a:lstStyle/>
          <a:p>
            <a:pPr defTabSz="546936"/>
            <a:endParaRPr lang="ru-RU">
              <a:solidFill>
                <a:srgbClr val="000000">
                  <a:tint val="75000"/>
                </a:srgbClr>
              </a:solidFill>
            </a:endParaRPr>
          </a:p>
        </p:txBody>
      </p:sp>
      <p:sp>
        <p:nvSpPr>
          <p:cNvPr id="9" name="Slide Number Placeholder 8"/>
          <p:cNvSpPr>
            <a:spLocks noGrp="1"/>
          </p:cNvSpPr>
          <p:nvPr>
            <p:ph type="sldNum" sz="quarter" idx="12"/>
          </p:nvPr>
        </p:nvSpPr>
        <p:spPr/>
        <p:txBody>
          <a:bodyPr/>
          <a:lstStyle/>
          <a:p>
            <a:pPr defTabSz="546936"/>
            <a:fld id="{0D577C4B-7933-BA48-9DCD-A9BB91C6F6C8}" type="slidenum">
              <a:rPr lang="ru-RU" smtClean="0">
                <a:solidFill>
                  <a:srgbClr val="000000">
                    <a:tint val="75000"/>
                  </a:srgbClr>
                </a:solidFill>
              </a:rPr>
              <a:pPr defTabSz="546936"/>
              <a:t>‹#›</a:t>
            </a:fld>
            <a:endParaRPr lang="ru-RU">
              <a:solidFill>
                <a:srgbClr val="000000">
                  <a:tint val="75000"/>
                </a:srgbClr>
              </a:solidFill>
            </a:endParaRPr>
          </a:p>
        </p:txBody>
      </p:sp>
    </p:spTree>
    <p:extLst>
      <p:ext uri="{BB962C8B-B14F-4D97-AF65-F5344CB8AC3E}">
        <p14:creationId xmlns:p14="http://schemas.microsoft.com/office/powerpoint/2010/main" val="699452680"/>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defTabSz="546936"/>
            <a:endParaRPr lang="ru-RU">
              <a:solidFill>
                <a:srgbClr val="000000">
                  <a:tint val="75000"/>
                </a:srgbClr>
              </a:solidFill>
            </a:endParaRPr>
          </a:p>
        </p:txBody>
      </p:sp>
      <p:sp>
        <p:nvSpPr>
          <p:cNvPr id="4" name="Footer Placeholder 3"/>
          <p:cNvSpPr>
            <a:spLocks noGrp="1"/>
          </p:cNvSpPr>
          <p:nvPr>
            <p:ph type="ftr" sz="quarter" idx="11"/>
          </p:nvPr>
        </p:nvSpPr>
        <p:spPr/>
        <p:txBody>
          <a:bodyPr/>
          <a:lstStyle/>
          <a:p>
            <a:pPr defTabSz="546936"/>
            <a:endParaRPr lang="ru-RU">
              <a:solidFill>
                <a:srgbClr val="000000">
                  <a:tint val="75000"/>
                </a:srgbClr>
              </a:solidFill>
            </a:endParaRPr>
          </a:p>
        </p:txBody>
      </p:sp>
      <p:sp>
        <p:nvSpPr>
          <p:cNvPr id="5" name="Slide Number Placeholder 4"/>
          <p:cNvSpPr>
            <a:spLocks noGrp="1"/>
          </p:cNvSpPr>
          <p:nvPr>
            <p:ph type="sldNum" sz="quarter" idx="12"/>
          </p:nvPr>
        </p:nvSpPr>
        <p:spPr/>
        <p:txBody>
          <a:bodyPr/>
          <a:lstStyle/>
          <a:p>
            <a:pPr defTabSz="546936"/>
            <a:fld id="{0D577C4B-7933-BA48-9DCD-A9BB91C6F6C8}" type="slidenum">
              <a:rPr lang="ru-RU" smtClean="0">
                <a:solidFill>
                  <a:srgbClr val="000000">
                    <a:tint val="75000"/>
                  </a:srgbClr>
                </a:solidFill>
              </a:rPr>
              <a:pPr defTabSz="546936"/>
              <a:t>‹#›</a:t>
            </a:fld>
            <a:endParaRPr lang="ru-RU">
              <a:solidFill>
                <a:srgbClr val="000000">
                  <a:tint val="75000"/>
                </a:srgbClr>
              </a:solidFill>
            </a:endParaRPr>
          </a:p>
        </p:txBody>
      </p:sp>
    </p:spTree>
    <p:extLst>
      <p:ext uri="{BB962C8B-B14F-4D97-AF65-F5344CB8AC3E}">
        <p14:creationId xmlns:p14="http://schemas.microsoft.com/office/powerpoint/2010/main" val="320707108"/>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546936"/>
            <a:fld id="{B6191661-40BE-5B41-BA6F-F384FECEBF1F}" type="datetimeFigureOut">
              <a:rPr lang="ru-RU" smtClean="0">
                <a:solidFill>
                  <a:srgbClr val="000000">
                    <a:tint val="75000"/>
                  </a:srgbClr>
                </a:solidFill>
              </a:rPr>
              <a:pPr defTabSz="546936"/>
              <a:t>04.04.2023</a:t>
            </a:fld>
            <a:endParaRPr lang="ru-RU">
              <a:solidFill>
                <a:srgbClr val="000000">
                  <a:tint val="75000"/>
                </a:srgbClr>
              </a:solidFill>
            </a:endParaRPr>
          </a:p>
        </p:txBody>
      </p:sp>
      <p:sp>
        <p:nvSpPr>
          <p:cNvPr id="3" name="Footer Placeholder 2"/>
          <p:cNvSpPr>
            <a:spLocks noGrp="1"/>
          </p:cNvSpPr>
          <p:nvPr>
            <p:ph type="ftr" sz="quarter" idx="11"/>
          </p:nvPr>
        </p:nvSpPr>
        <p:spPr/>
        <p:txBody>
          <a:bodyPr/>
          <a:lstStyle/>
          <a:p>
            <a:pPr defTabSz="546936"/>
            <a:endParaRPr lang="ru-RU">
              <a:solidFill>
                <a:srgbClr val="000000">
                  <a:tint val="75000"/>
                </a:srgbClr>
              </a:solidFill>
            </a:endParaRPr>
          </a:p>
        </p:txBody>
      </p:sp>
      <p:sp>
        <p:nvSpPr>
          <p:cNvPr id="4" name="Slide Number Placeholder 3"/>
          <p:cNvSpPr>
            <a:spLocks noGrp="1"/>
          </p:cNvSpPr>
          <p:nvPr>
            <p:ph type="sldNum" sz="quarter" idx="12"/>
          </p:nvPr>
        </p:nvSpPr>
        <p:spPr/>
        <p:txBody>
          <a:bodyPr/>
          <a:lstStyle/>
          <a:p>
            <a:pPr defTabSz="546936"/>
            <a:fld id="{B3ECC062-1B14-FE49-92AB-B936503F120A}" type="slidenum">
              <a:rPr lang="ru-RU" smtClean="0">
                <a:solidFill>
                  <a:srgbClr val="000000">
                    <a:tint val="75000"/>
                  </a:srgbClr>
                </a:solidFill>
              </a:rPr>
              <a:pPr defTabSz="546936"/>
              <a:t>‹#›</a:t>
            </a:fld>
            <a:endParaRPr lang="ru-RU">
              <a:solidFill>
                <a:srgbClr val="000000">
                  <a:tint val="75000"/>
                </a:srgbClr>
              </a:solidFill>
            </a:endParaRPr>
          </a:p>
        </p:txBody>
      </p:sp>
    </p:spTree>
    <p:extLst>
      <p:ext uri="{BB962C8B-B14F-4D97-AF65-F5344CB8AC3E}">
        <p14:creationId xmlns:p14="http://schemas.microsoft.com/office/powerpoint/2010/main" val="29021988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ru-RU"/>
              <a:t>Образец текста</a:t>
            </a:r>
          </a:p>
        </p:txBody>
      </p:sp>
      <p:sp>
        <p:nvSpPr>
          <p:cNvPr id="5" name="Date Placeholder 4"/>
          <p:cNvSpPr>
            <a:spLocks noGrp="1"/>
          </p:cNvSpPr>
          <p:nvPr>
            <p:ph type="dt" sz="half" idx="10"/>
          </p:nvPr>
        </p:nvSpPr>
        <p:spPr/>
        <p:txBody>
          <a:bodyPr/>
          <a:lstStyle/>
          <a:p>
            <a:pPr defTabSz="546936"/>
            <a:endParaRPr lang="ru-RU">
              <a:solidFill>
                <a:srgbClr val="000000">
                  <a:tint val="75000"/>
                </a:srgbClr>
              </a:solidFill>
            </a:endParaRPr>
          </a:p>
        </p:txBody>
      </p:sp>
      <p:sp>
        <p:nvSpPr>
          <p:cNvPr id="6" name="Footer Placeholder 5"/>
          <p:cNvSpPr>
            <a:spLocks noGrp="1"/>
          </p:cNvSpPr>
          <p:nvPr>
            <p:ph type="ftr" sz="quarter" idx="11"/>
          </p:nvPr>
        </p:nvSpPr>
        <p:spPr/>
        <p:txBody>
          <a:bodyPr/>
          <a:lstStyle/>
          <a:p>
            <a:pPr defTabSz="546936"/>
            <a:endParaRPr lang="ru-RU">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546936"/>
            <a:fld id="{0D577C4B-7933-BA48-9DCD-A9BB91C6F6C8}" type="slidenum">
              <a:rPr lang="ru-RU" smtClean="0">
                <a:solidFill>
                  <a:srgbClr val="000000">
                    <a:tint val="75000"/>
                  </a:srgbClr>
                </a:solidFill>
              </a:rPr>
              <a:pPr defTabSz="546936"/>
              <a:t>‹#›</a:t>
            </a:fld>
            <a:endParaRPr lang="ru-RU">
              <a:solidFill>
                <a:srgbClr val="000000">
                  <a:tint val="75000"/>
                </a:srgbClr>
              </a:solidFill>
            </a:endParaRPr>
          </a:p>
        </p:txBody>
      </p:sp>
    </p:spTree>
    <p:extLst>
      <p:ext uri="{BB962C8B-B14F-4D97-AF65-F5344CB8AC3E}">
        <p14:creationId xmlns:p14="http://schemas.microsoft.com/office/powerpoint/2010/main" val="1809002990"/>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ru-RU"/>
              <a:t>Образец текста</a:t>
            </a:r>
          </a:p>
        </p:txBody>
      </p:sp>
      <p:sp>
        <p:nvSpPr>
          <p:cNvPr id="5" name="Date Placeholder 4"/>
          <p:cNvSpPr>
            <a:spLocks noGrp="1"/>
          </p:cNvSpPr>
          <p:nvPr>
            <p:ph type="dt" sz="half" idx="10"/>
          </p:nvPr>
        </p:nvSpPr>
        <p:spPr/>
        <p:txBody>
          <a:bodyPr/>
          <a:lstStyle/>
          <a:p>
            <a:pPr defTabSz="546936"/>
            <a:endParaRPr lang="ru-RU">
              <a:solidFill>
                <a:srgbClr val="000000">
                  <a:tint val="75000"/>
                </a:srgbClr>
              </a:solidFill>
            </a:endParaRPr>
          </a:p>
        </p:txBody>
      </p:sp>
      <p:sp>
        <p:nvSpPr>
          <p:cNvPr id="6" name="Footer Placeholder 5"/>
          <p:cNvSpPr>
            <a:spLocks noGrp="1"/>
          </p:cNvSpPr>
          <p:nvPr>
            <p:ph type="ftr" sz="quarter" idx="11"/>
          </p:nvPr>
        </p:nvSpPr>
        <p:spPr/>
        <p:txBody>
          <a:bodyPr/>
          <a:lstStyle/>
          <a:p>
            <a:pPr defTabSz="546936"/>
            <a:endParaRPr lang="ru-RU">
              <a:solidFill>
                <a:srgbClr val="000000">
                  <a:tint val="75000"/>
                </a:srgbClr>
              </a:solidFill>
            </a:endParaRPr>
          </a:p>
        </p:txBody>
      </p:sp>
      <p:sp>
        <p:nvSpPr>
          <p:cNvPr id="7" name="Slide Number Placeholder 6"/>
          <p:cNvSpPr>
            <a:spLocks noGrp="1"/>
          </p:cNvSpPr>
          <p:nvPr>
            <p:ph type="sldNum" sz="quarter" idx="12"/>
          </p:nvPr>
        </p:nvSpPr>
        <p:spPr/>
        <p:txBody>
          <a:bodyPr/>
          <a:lstStyle/>
          <a:p>
            <a:pPr defTabSz="546936"/>
            <a:fld id="{0D577C4B-7933-BA48-9DCD-A9BB91C6F6C8}" type="slidenum">
              <a:rPr lang="ru-RU" smtClean="0">
                <a:solidFill>
                  <a:srgbClr val="000000">
                    <a:tint val="75000"/>
                  </a:srgbClr>
                </a:solidFill>
              </a:rPr>
              <a:pPr defTabSz="546936"/>
              <a:t>‹#›</a:t>
            </a:fld>
            <a:endParaRPr lang="ru-RU">
              <a:solidFill>
                <a:srgbClr val="000000">
                  <a:tint val="75000"/>
                </a:srgbClr>
              </a:solidFill>
            </a:endParaRPr>
          </a:p>
        </p:txBody>
      </p:sp>
    </p:spTree>
    <p:extLst>
      <p:ext uri="{BB962C8B-B14F-4D97-AF65-F5344CB8AC3E}">
        <p14:creationId xmlns:p14="http://schemas.microsoft.com/office/powerpoint/2010/main" val="2639345121"/>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546936"/>
            <a:endParaRPr lang="ru-RU">
              <a:solidFill>
                <a:srgbClr val="000000">
                  <a:tint val="75000"/>
                </a:srgbClr>
              </a:solidFill>
            </a:endParaRPr>
          </a:p>
        </p:txBody>
      </p:sp>
      <p:sp>
        <p:nvSpPr>
          <p:cNvPr id="5" name="Footer Placeholder 4"/>
          <p:cNvSpPr>
            <a:spLocks noGrp="1"/>
          </p:cNvSpPr>
          <p:nvPr>
            <p:ph type="ftr" sz="quarter" idx="11"/>
          </p:nvPr>
        </p:nvSpPr>
        <p:spPr/>
        <p:txBody>
          <a:bodyPr/>
          <a:lstStyle/>
          <a:p>
            <a:pPr defTabSz="546936"/>
            <a:endParaRPr lang="ru-RU">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546936"/>
            <a:fld id="{0D577C4B-7933-BA48-9DCD-A9BB91C6F6C8}" type="slidenum">
              <a:rPr lang="ru-RU" smtClean="0">
                <a:solidFill>
                  <a:srgbClr val="000000">
                    <a:tint val="75000"/>
                  </a:srgbClr>
                </a:solidFill>
              </a:rPr>
              <a:pPr defTabSz="546936"/>
              <a:t>‹#›</a:t>
            </a:fld>
            <a:endParaRPr lang="ru-RU">
              <a:solidFill>
                <a:srgbClr val="000000">
                  <a:tint val="75000"/>
                </a:srgbClr>
              </a:solidFill>
            </a:endParaRPr>
          </a:p>
        </p:txBody>
      </p:sp>
    </p:spTree>
    <p:extLst>
      <p:ext uri="{BB962C8B-B14F-4D97-AF65-F5344CB8AC3E}">
        <p14:creationId xmlns:p14="http://schemas.microsoft.com/office/powerpoint/2010/main" val="184503375"/>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defTabSz="546936"/>
            <a:endParaRPr lang="ru-RU">
              <a:solidFill>
                <a:srgbClr val="000000">
                  <a:tint val="75000"/>
                </a:srgbClr>
              </a:solidFill>
            </a:endParaRPr>
          </a:p>
        </p:txBody>
      </p:sp>
      <p:sp>
        <p:nvSpPr>
          <p:cNvPr id="5" name="Footer Placeholder 4"/>
          <p:cNvSpPr>
            <a:spLocks noGrp="1"/>
          </p:cNvSpPr>
          <p:nvPr>
            <p:ph type="ftr" sz="quarter" idx="11"/>
          </p:nvPr>
        </p:nvSpPr>
        <p:spPr/>
        <p:txBody>
          <a:bodyPr/>
          <a:lstStyle/>
          <a:p>
            <a:pPr defTabSz="546936"/>
            <a:endParaRPr lang="ru-RU">
              <a:solidFill>
                <a:srgbClr val="000000">
                  <a:tint val="75000"/>
                </a:srgbClr>
              </a:solidFill>
            </a:endParaRPr>
          </a:p>
        </p:txBody>
      </p:sp>
      <p:sp>
        <p:nvSpPr>
          <p:cNvPr id="6" name="Slide Number Placeholder 5"/>
          <p:cNvSpPr>
            <a:spLocks noGrp="1"/>
          </p:cNvSpPr>
          <p:nvPr>
            <p:ph type="sldNum" sz="quarter" idx="12"/>
          </p:nvPr>
        </p:nvSpPr>
        <p:spPr/>
        <p:txBody>
          <a:bodyPr/>
          <a:lstStyle/>
          <a:p>
            <a:pPr defTabSz="546936"/>
            <a:fld id="{0D577C4B-7933-BA48-9DCD-A9BB91C6F6C8}" type="slidenum">
              <a:rPr lang="ru-RU" smtClean="0">
                <a:solidFill>
                  <a:srgbClr val="000000">
                    <a:tint val="75000"/>
                  </a:srgbClr>
                </a:solidFill>
              </a:rPr>
              <a:pPr defTabSz="546936"/>
              <a:t>‹#›</a:t>
            </a:fld>
            <a:endParaRPr lang="ru-RU">
              <a:solidFill>
                <a:srgbClr val="000000">
                  <a:tint val="75000"/>
                </a:srgbClr>
              </a:solidFill>
            </a:endParaRPr>
          </a:p>
        </p:txBody>
      </p:sp>
    </p:spTree>
    <p:extLst>
      <p:ext uri="{BB962C8B-B14F-4D97-AF65-F5344CB8AC3E}">
        <p14:creationId xmlns:p14="http://schemas.microsoft.com/office/powerpoint/2010/main" val="2654175699"/>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235CFD4A-3927-8D42-8154-C47C5A6C1C6A}"/>
              </a:ext>
            </a:extLst>
          </p:cNvPr>
          <p:cNvSpPr>
            <a:spLocks noGrp="1"/>
          </p:cNvSpPr>
          <p:nvPr>
            <p:ph type="pic" sz="quarter" idx="10"/>
          </p:nvPr>
        </p:nvSpPr>
        <p:spPr>
          <a:xfrm>
            <a:off x="4888367" y="843061"/>
            <a:ext cx="3182523" cy="3334208"/>
          </a:xfrm>
          <a:custGeom>
            <a:avLst/>
            <a:gdLst>
              <a:gd name="connsiteX0" fmla="*/ 3005061 w 4243364"/>
              <a:gd name="connsiteY0" fmla="*/ 204 h 4445613"/>
              <a:gd name="connsiteX1" fmla="*/ 3326673 w 4243364"/>
              <a:gd name="connsiteY1" fmla="*/ 51463 h 4445613"/>
              <a:gd name="connsiteX2" fmla="*/ 3663438 w 4243364"/>
              <a:gd name="connsiteY2" fmla="*/ 261819 h 4445613"/>
              <a:gd name="connsiteX3" fmla="*/ 3719628 w 4243364"/>
              <a:gd name="connsiteY3" fmla="*/ 326555 h 4445613"/>
              <a:gd name="connsiteX4" fmla="*/ 3721505 w 4243364"/>
              <a:gd name="connsiteY4" fmla="*/ 328358 h 4445613"/>
              <a:gd name="connsiteX5" fmla="*/ 3722839 w 4243364"/>
              <a:gd name="connsiteY5" fmla="*/ 330256 h 4445613"/>
              <a:gd name="connsiteX6" fmla="*/ 3754423 w 4243364"/>
              <a:gd name="connsiteY6" fmla="*/ 366643 h 4445613"/>
              <a:gd name="connsiteX7" fmla="*/ 3788349 w 4243364"/>
              <a:gd name="connsiteY7" fmla="*/ 423388 h 4445613"/>
              <a:gd name="connsiteX8" fmla="*/ 3822563 w 4243364"/>
              <a:gd name="connsiteY8" fmla="*/ 472032 h 4445613"/>
              <a:gd name="connsiteX9" fmla="*/ 3837199 w 4243364"/>
              <a:gd name="connsiteY9" fmla="*/ 505099 h 4445613"/>
              <a:gd name="connsiteX10" fmla="*/ 3848889 w 4243364"/>
              <a:gd name="connsiteY10" fmla="*/ 524649 h 4445613"/>
              <a:gd name="connsiteX11" fmla="*/ 3860657 w 4243364"/>
              <a:gd name="connsiteY11" fmla="*/ 558091 h 4445613"/>
              <a:gd name="connsiteX12" fmla="*/ 3894865 w 4243364"/>
              <a:gd name="connsiteY12" fmla="*/ 635377 h 4445613"/>
              <a:gd name="connsiteX13" fmla="*/ 3906515 w 4243364"/>
              <a:gd name="connsiteY13" fmla="*/ 688424 h 4445613"/>
              <a:gd name="connsiteX14" fmla="*/ 3908180 w 4243364"/>
              <a:gd name="connsiteY14" fmla="*/ 693154 h 4445613"/>
              <a:gd name="connsiteX15" fmla="*/ 3909348 w 4243364"/>
              <a:gd name="connsiteY15" fmla="*/ 701322 h 4445613"/>
              <a:gd name="connsiteX16" fmla="*/ 3934356 w 4243364"/>
              <a:gd name="connsiteY16" fmla="*/ 815186 h 4445613"/>
              <a:gd name="connsiteX17" fmla="*/ 4238822 w 4243364"/>
              <a:gd name="connsiteY17" fmla="*/ 3434500 h 4445613"/>
              <a:gd name="connsiteX18" fmla="*/ 4239905 w 4243364"/>
              <a:gd name="connsiteY18" fmla="*/ 3505405 h 4445613"/>
              <a:gd name="connsiteX19" fmla="*/ 4243364 w 4243364"/>
              <a:gd name="connsiteY19" fmla="*/ 3543988 h 4445613"/>
              <a:gd name="connsiteX20" fmla="*/ 4240849 w 4243364"/>
              <a:gd name="connsiteY20" fmla="*/ 3567406 h 4445613"/>
              <a:gd name="connsiteX21" fmla="*/ 4241631 w 4243364"/>
              <a:gd name="connsiteY21" fmla="*/ 3618573 h 4445613"/>
              <a:gd name="connsiteX22" fmla="*/ 4226962 w 4243364"/>
              <a:gd name="connsiteY22" fmla="*/ 3696843 h 4445613"/>
              <a:gd name="connsiteX23" fmla="*/ 4224304 w 4243364"/>
              <a:gd name="connsiteY23" fmla="*/ 3721599 h 4445613"/>
              <a:gd name="connsiteX24" fmla="*/ 4219464 w 4243364"/>
              <a:gd name="connsiteY24" fmla="*/ 3736847 h 4445613"/>
              <a:gd name="connsiteX25" fmla="*/ 4208724 w 4243364"/>
              <a:gd name="connsiteY25" fmla="*/ 3794146 h 4445613"/>
              <a:gd name="connsiteX26" fmla="*/ 4173024 w 4243364"/>
              <a:gd name="connsiteY26" fmla="*/ 3883125 h 4445613"/>
              <a:gd name="connsiteX27" fmla="*/ 4168600 w 4243364"/>
              <a:gd name="connsiteY27" fmla="*/ 3897064 h 4445613"/>
              <a:gd name="connsiteX28" fmla="*/ 4164429 w 4243364"/>
              <a:gd name="connsiteY28" fmla="*/ 3904547 h 4445613"/>
              <a:gd name="connsiteX29" fmla="*/ 4143315 w 4243364"/>
              <a:gd name="connsiteY29" fmla="*/ 3957172 h 4445613"/>
              <a:gd name="connsiteX30" fmla="*/ 4084075 w 4243364"/>
              <a:gd name="connsiteY30" fmla="*/ 4048761 h 4445613"/>
              <a:gd name="connsiteX31" fmla="*/ 4078993 w 4243364"/>
              <a:gd name="connsiteY31" fmla="*/ 4057878 h 4445613"/>
              <a:gd name="connsiteX32" fmla="*/ 4075670 w 4243364"/>
              <a:gd name="connsiteY32" fmla="*/ 4061755 h 4445613"/>
              <a:gd name="connsiteX33" fmla="*/ 4048610 w 4243364"/>
              <a:gd name="connsiteY33" fmla="*/ 4103592 h 4445613"/>
              <a:gd name="connsiteX34" fmla="*/ 3966310 w 4243364"/>
              <a:gd name="connsiteY34" fmla="*/ 4189281 h 4445613"/>
              <a:gd name="connsiteX35" fmla="*/ 3962712 w 4243364"/>
              <a:gd name="connsiteY35" fmla="*/ 4193478 h 4445613"/>
              <a:gd name="connsiteX36" fmla="*/ 3960956 w 4243364"/>
              <a:gd name="connsiteY36" fmla="*/ 4194858 h 4445613"/>
              <a:gd name="connsiteX37" fmla="*/ 3927816 w 4243364"/>
              <a:gd name="connsiteY37" fmla="*/ 4229359 h 4445613"/>
              <a:gd name="connsiteX38" fmla="*/ 3784141 w 4243364"/>
              <a:gd name="connsiteY38" fmla="*/ 4330420 h 4445613"/>
              <a:gd name="connsiteX39" fmla="*/ 3671716 w 4243364"/>
              <a:gd name="connsiteY39" fmla="*/ 4380182 h 4445613"/>
              <a:gd name="connsiteX40" fmla="*/ 3669325 w 4243364"/>
              <a:gd name="connsiteY40" fmla="*/ 4381407 h 4445613"/>
              <a:gd name="connsiteX41" fmla="*/ 3668241 w 4243364"/>
              <a:gd name="connsiteY41" fmla="*/ 4381720 h 4445613"/>
              <a:gd name="connsiteX42" fmla="*/ 3620796 w 4243364"/>
              <a:gd name="connsiteY42" fmla="*/ 4402721 h 4445613"/>
              <a:gd name="connsiteX43" fmla="*/ 3517225 w 4243364"/>
              <a:gd name="connsiteY43" fmla="*/ 4425467 h 4445613"/>
              <a:gd name="connsiteX44" fmla="*/ 3501830 w 4243364"/>
              <a:gd name="connsiteY44" fmla="*/ 4429930 h 4445613"/>
              <a:gd name="connsiteX45" fmla="*/ 3493530 w 4243364"/>
              <a:gd name="connsiteY45" fmla="*/ 4430672 h 4445613"/>
              <a:gd name="connsiteX46" fmla="*/ 3440987 w 4243364"/>
              <a:gd name="connsiteY46" fmla="*/ 4442211 h 4445613"/>
              <a:gd name="connsiteX47" fmla="*/ 3349188 w 4243364"/>
              <a:gd name="connsiteY47" fmla="*/ 4443612 h 4445613"/>
              <a:gd name="connsiteX48" fmla="*/ 3326875 w 4243364"/>
              <a:gd name="connsiteY48" fmla="*/ 4445613 h 4445613"/>
              <a:gd name="connsiteX49" fmla="*/ 3313331 w 4243364"/>
              <a:gd name="connsiteY49" fmla="*/ 4444160 h 4445613"/>
              <a:gd name="connsiteX50" fmla="*/ 3256917 w 4243364"/>
              <a:gd name="connsiteY50" fmla="*/ 4445018 h 4445613"/>
              <a:gd name="connsiteX51" fmla="*/ 3170613 w 4243364"/>
              <a:gd name="connsiteY51" fmla="*/ 4428846 h 4445613"/>
              <a:gd name="connsiteX52" fmla="*/ 3149262 w 4243364"/>
              <a:gd name="connsiteY52" fmla="*/ 4426555 h 4445613"/>
              <a:gd name="connsiteX53" fmla="*/ 3136111 w 4243364"/>
              <a:gd name="connsiteY53" fmla="*/ 4422380 h 4445613"/>
              <a:gd name="connsiteX54" fmla="*/ 3081340 w 4243364"/>
              <a:gd name="connsiteY54" fmla="*/ 4412114 h 4445613"/>
              <a:gd name="connsiteX55" fmla="*/ 2996293 w 4243364"/>
              <a:gd name="connsiteY55" fmla="*/ 4377990 h 4445613"/>
              <a:gd name="connsiteX56" fmla="*/ 2973799 w 4243364"/>
              <a:gd name="connsiteY56" fmla="*/ 4370848 h 4445613"/>
              <a:gd name="connsiteX57" fmla="*/ 553175 w 4243364"/>
              <a:gd name="connsiteY57" fmla="*/ 3324868 h 4445613"/>
              <a:gd name="connsiteX58" fmla="*/ 392358 w 4243364"/>
              <a:gd name="connsiteY58" fmla="*/ 3235263 h 4445613"/>
              <a:gd name="connsiteX59" fmla="*/ 313719 w 4243364"/>
              <a:gd name="connsiteY59" fmla="*/ 3167827 h 4445613"/>
              <a:gd name="connsiteX60" fmla="*/ 303659 w 4243364"/>
              <a:gd name="connsiteY60" fmla="*/ 3160484 h 4445613"/>
              <a:gd name="connsiteX61" fmla="*/ 298262 w 4243364"/>
              <a:gd name="connsiteY61" fmla="*/ 3154571 h 4445613"/>
              <a:gd name="connsiteX62" fmla="*/ 256759 w 4243364"/>
              <a:gd name="connsiteY62" fmla="*/ 3118981 h 4445613"/>
              <a:gd name="connsiteX63" fmla="*/ 201233 w 4243364"/>
              <a:gd name="connsiteY63" fmla="*/ 3048261 h 4445613"/>
              <a:gd name="connsiteX64" fmla="*/ 179555 w 4243364"/>
              <a:gd name="connsiteY64" fmla="*/ 3024509 h 4445613"/>
              <a:gd name="connsiteX65" fmla="*/ 169884 w 4243364"/>
              <a:gd name="connsiteY65" fmla="*/ 3008336 h 4445613"/>
              <a:gd name="connsiteX66" fmla="*/ 148282 w 4243364"/>
              <a:gd name="connsiteY66" fmla="*/ 2980822 h 4445613"/>
              <a:gd name="connsiteX67" fmla="*/ 117620 w 4243364"/>
              <a:gd name="connsiteY67" fmla="*/ 2920915 h 4445613"/>
              <a:gd name="connsiteX68" fmla="*/ 85088 w 4243364"/>
              <a:gd name="connsiteY68" fmla="*/ 2866502 h 4445613"/>
              <a:gd name="connsiteX69" fmla="*/ 74789 w 4243364"/>
              <a:gd name="connsiteY69" fmla="*/ 2837239 h 4445613"/>
              <a:gd name="connsiteX70" fmla="*/ 68830 w 4243364"/>
              <a:gd name="connsiteY70" fmla="*/ 2825593 h 4445613"/>
              <a:gd name="connsiteX71" fmla="*/ 60150 w 4243364"/>
              <a:gd name="connsiteY71" fmla="*/ 2795632 h 4445613"/>
              <a:gd name="connsiteX72" fmla="*/ 25795 w 4243364"/>
              <a:gd name="connsiteY72" fmla="*/ 2697997 h 4445613"/>
              <a:gd name="connsiteX73" fmla="*/ 366647 w 4243364"/>
              <a:gd name="connsiteY73" fmla="*/ 1752887 h 4445613"/>
              <a:gd name="connsiteX74" fmla="*/ 2482802 w 4243364"/>
              <a:gd name="connsiteY74" fmla="*/ 179553 h 4445613"/>
              <a:gd name="connsiteX75" fmla="*/ 3005061 w 4243364"/>
              <a:gd name="connsiteY75" fmla="*/ 204 h 444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243364" h="4445613">
                <a:moveTo>
                  <a:pt x="3005061" y="204"/>
                </a:moveTo>
                <a:cubicBezTo>
                  <a:pt x="3114354" y="-2108"/>
                  <a:pt x="3223431" y="15253"/>
                  <a:pt x="3326673" y="51463"/>
                </a:cubicBezTo>
                <a:cubicBezTo>
                  <a:pt x="3450565" y="94918"/>
                  <a:pt x="3566055" y="165511"/>
                  <a:pt x="3663438" y="261819"/>
                </a:cubicBezTo>
                <a:lnTo>
                  <a:pt x="3719628" y="326555"/>
                </a:lnTo>
                <a:lnTo>
                  <a:pt x="3721505" y="328358"/>
                </a:lnTo>
                <a:lnTo>
                  <a:pt x="3722839" y="330256"/>
                </a:lnTo>
                <a:lnTo>
                  <a:pt x="3754423" y="366643"/>
                </a:lnTo>
                <a:lnTo>
                  <a:pt x="3788349" y="423388"/>
                </a:lnTo>
                <a:lnTo>
                  <a:pt x="3822563" y="472032"/>
                </a:lnTo>
                <a:lnTo>
                  <a:pt x="3837199" y="505099"/>
                </a:lnTo>
                <a:lnTo>
                  <a:pt x="3848889" y="524649"/>
                </a:lnTo>
                <a:lnTo>
                  <a:pt x="3860657" y="558091"/>
                </a:lnTo>
                <a:lnTo>
                  <a:pt x="3894865" y="635377"/>
                </a:lnTo>
                <a:lnTo>
                  <a:pt x="3906515" y="688424"/>
                </a:lnTo>
                <a:lnTo>
                  <a:pt x="3908180" y="693154"/>
                </a:lnTo>
                <a:lnTo>
                  <a:pt x="3909348" y="701322"/>
                </a:lnTo>
                <a:lnTo>
                  <a:pt x="3934356" y="815186"/>
                </a:lnTo>
                <a:lnTo>
                  <a:pt x="4238822" y="3434500"/>
                </a:lnTo>
                <a:lnTo>
                  <a:pt x="4239905" y="3505405"/>
                </a:lnTo>
                <a:lnTo>
                  <a:pt x="4243364" y="3543988"/>
                </a:lnTo>
                <a:lnTo>
                  <a:pt x="4240849" y="3567406"/>
                </a:lnTo>
                <a:lnTo>
                  <a:pt x="4241631" y="3618573"/>
                </a:lnTo>
                <a:lnTo>
                  <a:pt x="4226962" y="3696843"/>
                </a:lnTo>
                <a:lnTo>
                  <a:pt x="4224304" y="3721599"/>
                </a:lnTo>
                <a:lnTo>
                  <a:pt x="4219464" y="3736847"/>
                </a:lnTo>
                <a:lnTo>
                  <a:pt x="4208724" y="3794146"/>
                </a:lnTo>
                <a:lnTo>
                  <a:pt x="4173024" y="3883125"/>
                </a:lnTo>
                <a:lnTo>
                  <a:pt x="4168600" y="3897064"/>
                </a:lnTo>
                <a:lnTo>
                  <a:pt x="4164429" y="3904547"/>
                </a:lnTo>
                <a:lnTo>
                  <a:pt x="4143315" y="3957172"/>
                </a:lnTo>
                <a:lnTo>
                  <a:pt x="4084075" y="4048761"/>
                </a:lnTo>
                <a:lnTo>
                  <a:pt x="4078993" y="4057878"/>
                </a:lnTo>
                <a:lnTo>
                  <a:pt x="4075670" y="4061755"/>
                </a:lnTo>
                <a:lnTo>
                  <a:pt x="4048610" y="4103592"/>
                </a:lnTo>
                <a:lnTo>
                  <a:pt x="3966310" y="4189281"/>
                </a:lnTo>
                <a:lnTo>
                  <a:pt x="3962712" y="4193478"/>
                </a:lnTo>
                <a:lnTo>
                  <a:pt x="3960956" y="4194858"/>
                </a:lnTo>
                <a:lnTo>
                  <a:pt x="3927816" y="4229359"/>
                </a:lnTo>
                <a:cubicBezTo>
                  <a:pt x="3883558" y="4267391"/>
                  <a:pt x="3835489" y="4301303"/>
                  <a:pt x="3784141" y="4330420"/>
                </a:cubicBezTo>
                <a:lnTo>
                  <a:pt x="3671716" y="4380182"/>
                </a:lnTo>
                <a:lnTo>
                  <a:pt x="3669325" y="4381407"/>
                </a:lnTo>
                <a:lnTo>
                  <a:pt x="3668241" y="4381720"/>
                </a:lnTo>
                <a:lnTo>
                  <a:pt x="3620796" y="4402721"/>
                </a:lnTo>
                <a:lnTo>
                  <a:pt x="3517225" y="4425467"/>
                </a:lnTo>
                <a:lnTo>
                  <a:pt x="3501830" y="4429930"/>
                </a:lnTo>
                <a:lnTo>
                  <a:pt x="3493530" y="4430672"/>
                </a:lnTo>
                <a:lnTo>
                  <a:pt x="3440987" y="4442211"/>
                </a:lnTo>
                <a:lnTo>
                  <a:pt x="3349188" y="4443612"/>
                </a:lnTo>
                <a:lnTo>
                  <a:pt x="3326875" y="4445613"/>
                </a:lnTo>
                <a:lnTo>
                  <a:pt x="3313331" y="4444160"/>
                </a:lnTo>
                <a:lnTo>
                  <a:pt x="3256917" y="4445018"/>
                </a:lnTo>
                <a:lnTo>
                  <a:pt x="3170613" y="4428846"/>
                </a:lnTo>
                <a:lnTo>
                  <a:pt x="3149262" y="4426555"/>
                </a:lnTo>
                <a:lnTo>
                  <a:pt x="3136111" y="4422380"/>
                </a:lnTo>
                <a:lnTo>
                  <a:pt x="3081340" y="4412114"/>
                </a:lnTo>
                <a:lnTo>
                  <a:pt x="2996293" y="4377990"/>
                </a:lnTo>
                <a:lnTo>
                  <a:pt x="2973799" y="4370848"/>
                </a:lnTo>
                <a:lnTo>
                  <a:pt x="553175" y="3324868"/>
                </a:lnTo>
                <a:cubicBezTo>
                  <a:pt x="495579" y="3299980"/>
                  <a:pt x="441867" y="3269847"/>
                  <a:pt x="392358" y="3235263"/>
                </a:cubicBezTo>
                <a:lnTo>
                  <a:pt x="313719" y="3167827"/>
                </a:lnTo>
                <a:lnTo>
                  <a:pt x="303659" y="3160484"/>
                </a:lnTo>
                <a:lnTo>
                  <a:pt x="298262" y="3154571"/>
                </a:lnTo>
                <a:lnTo>
                  <a:pt x="256759" y="3118981"/>
                </a:lnTo>
                <a:lnTo>
                  <a:pt x="201233" y="3048261"/>
                </a:lnTo>
                <a:lnTo>
                  <a:pt x="179555" y="3024509"/>
                </a:lnTo>
                <a:lnTo>
                  <a:pt x="169884" y="3008336"/>
                </a:lnTo>
                <a:lnTo>
                  <a:pt x="148282" y="2980822"/>
                </a:lnTo>
                <a:lnTo>
                  <a:pt x="117620" y="2920915"/>
                </a:lnTo>
                <a:lnTo>
                  <a:pt x="85088" y="2866502"/>
                </a:lnTo>
                <a:lnTo>
                  <a:pt x="74789" y="2837239"/>
                </a:lnTo>
                <a:lnTo>
                  <a:pt x="68830" y="2825593"/>
                </a:lnTo>
                <a:lnTo>
                  <a:pt x="60150" y="2795632"/>
                </a:lnTo>
                <a:lnTo>
                  <a:pt x="25795" y="2697997"/>
                </a:lnTo>
                <a:cubicBezTo>
                  <a:pt x="-58109" y="2353898"/>
                  <a:pt x="64536" y="1977501"/>
                  <a:pt x="366647" y="1752887"/>
                </a:cubicBezTo>
                <a:lnTo>
                  <a:pt x="2482802" y="179553"/>
                </a:lnTo>
                <a:cubicBezTo>
                  <a:pt x="2640150" y="62567"/>
                  <a:pt x="2822906" y="4059"/>
                  <a:pt x="3005061" y="204"/>
                </a:cubicBezTo>
                <a:close/>
              </a:path>
            </a:pathLst>
          </a:custGeom>
        </p:spPr>
        <p:txBody>
          <a:bodyPr wrap="square">
            <a:noAutofit/>
          </a:bodyPr>
          <a:lstStyle/>
          <a:p>
            <a:endParaRPr lang="ru-RU"/>
          </a:p>
        </p:txBody>
      </p:sp>
      <p:sp>
        <p:nvSpPr>
          <p:cNvPr id="8" name="Номер слайда 16">
            <a:extLst>
              <a:ext uri="{FF2B5EF4-FFF2-40B4-BE49-F238E27FC236}">
                <a16:creationId xmlns:a16="http://schemas.microsoft.com/office/drawing/2014/main" id="{2316E23C-1541-124D-AF72-47EDB911369B}"/>
              </a:ext>
            </a:extLst>
          </p:cNvPr>
          <p:cNvSpPr>
            <a:spLocks noGrp="1"/>
          </p:cNvSpPr>
          <p:nvPr>
            <p:ph type="sldNum" sz="quarter" idx="13"/>
          </p:nvPr>
        </p:nvSpPr>
        <p:spPr>
          <a:xfrm>
            <a:off x="6873926" y="4767271"/>
            <a:ext cx="2057400" cy="273842"/>
          </a:xfrm>
        </p:spPr>
        <p:txBody>
          <a:bodyPr/>
          <a:lstStyle/>
          <a:p>
            <a:pPr defTabSz="546936"/>
            <a:fld id="{0D577C4B-7933-BA48-9DCD-A9BB91C6F6C8}" type="slidenum">
              <a:rPr lang="ru-RU" smtClean="0">
                <a:solidFill>
                  <a:srgbClr val="000000">
                    <a:tint val="75000"/>
                  </a:srgbClr>
                </a:solidFill>
              </a:rPr>
              <a:pPr defTabSz="546936"/>
              <a:t>‹#›</a:t>
            </a:fld>
            <a:endParaRPr lang="ru-RU">
              <a:solidFill>
                <a:srgbClr val="000000">
                  <a:tint val="75000"/>
                </a:srgbClr>
              </a:solidFill>
            </a:endParaRPr>
          </a:p>
        </p:txBody>
      </p:sp>
      <p:sp>
        <p:nvSpPr>
          <p:cNvPr id="9" name="Текст 18">
            <a:extLst>
              <a:ext uri="{FF2B5EF4-FFF2-40B4-BE49-F238E27FC236}">
                <a16:creationId xmlns:a16="http://schemas.microsoft.com/office/drawing/2014/main" id="{569E24E5-E454-DC43-ADCE-44CD4DFB9DAA}"/>
              </a:ext>
            </a:extLst>
          </p:cNvPr>
          <p:cNvSpPr>
            <a:spLocks noGrp="1"/>
          </p:cNvSpPr>
          <p:nvPr>
            <p:ph type="body" sz="quarter" idx="14"/>
          </p:nvPr>
        </p:nvSpPr>
        <p:spPr>
          <a:xfrm>
            <a:off x="674112" y="2308662"/>
            <a:ext cx="3626986" cy="1866898"/>
          </a:xfrm>
        </p:spPr>
        <p:txBody>
          <a:bodyPr>
            <a:normAutofit/>
          </a:bodyPr>
          <a:lstStyle>
            <a:lvl1pPr marL="0" indent="0">
              <a:buNone/>
              <a:defRPr sz="1200" b="0" i="0">
                <a:latin typeface="Neris Thin" pitchFamily="2" charset="0"/>
              </a:defRPr>
            </a:lvl1pPr>
            <a:lvl2pPr>
              <a:defRPr>
                <a:latin typeface="Neris Light" pitchFamily="2" charset="0"/>
              </a:defRPr>
            </a:lvl2pPr>
            <a:lvl3pPr>
              <a:defRPr>
                <a:latin typeface="Neris Light" pitchFamily="2" charset="0"/>
              </a:defRPr>
            </a:lvl3pPr>
            <a:lvl4pPr>
              <a:defRPr>
                <a:latin typeface="Neris Light" pitchFamily="2" charset="0"/>
              </a:defRPr>
            </a:lvl4pPr>
            <a:lvl5pPr>
              <a:defRPr>
                <a:latin typeface="Neris Light" pitchFamily="2" charset="0"/>
              </a:defRPr>
            </a:lvl5pPr>
          </a:lstStyle>
          <a:p>
            <a:pPr lvl="0"/>
            <a:r>
              <a:rPr lang="ru-RU" dirty="0"/>
              <a:t>Образец текста</a:t>
            </a:r>
          </a:p>
        </p:txBody>
      </p:sp>
      <p:sp>
        <p:nvSpPr>
          <p:cNvPr id="10" name="Заголовок 21">
            <a:extLst>
              <a:ext uri="{FF2B5EF4-FFF2-40B4-BE49-F238E27FC236}">
                <a16:creationId xmlns:a16="http://schemas.microsoft.com/office/drawing/2014/main" id="{C24F7922-78E2-144F-9DE1-DC3853D78E39}"/>
              </a:ext>
            </a:extLst>
          </p:cNvPr>
          <p:cNvSpPr>
            <a:spLocks noGrp="1"/>
          </p:cNvSpPr>
          <p:nvPr>
            <p:ph type="title" hasCustomPrompt="1"/>
          </p:nvPr>
        </p:nvSpPr>
        <p:spPr>
          <a:xfrm>
            <a:off x="674112" y="780252"/>
            <a:ext cx="3626986" cy="994174"/>
          </a:xfrm>
        </p:spPr>
        <p:txBody>
          <a:bodyPr>
            <a:noAutofit/>
          </a:bodyPr>
          <a:lstStyle>
            <a:lvl1pPr>
              <a:defRPr sz="2100" b="1" i="0">
                <a:latin typeface="Neris Black" pitchFamily="2" charset="0"/>
              </a:defRPr>
            </a:lvl1pPr>
          </a:lstStyle>
          <a:p>
            <a:r>
              <a:rPr lang="en-US" dirty="0"/>
              <a:t>Rounded</a:t>
            </a:r>
            <a:br>
              <a:rPr lang="en-US" dirty="0"/>
            </a:br>
            <a:r>
              <a:rPr lang="en-US" dirty="0"/>
              <a:t>Triangle</a:t>
            </a:r>
            <a:br>
              <a:rPr lang="en-US" dirty="0"/>
            </a:br>
            <a:r>
              <a:rPr lang="en-US" dirty="0"/>
              <a:t>Template</a:t>
            </a:r>
            <a:endParaRPr lang="ru-RU" dirty="0"/>
          </a:p>
        </p:txBody>
      </p:sp>
    </p:spTree>
    <p:extLst>
      <p:ext uri="{BB962C8B-B14F-4D97-AF65-F5344CB8AC3E}">
        <p14:creationId xmlns:p14="http://schemas.microsoft.com/office/powerpoint/2010/main" val="6791496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19" name="Текст 18">
            <a:extLst>
              <a:ext uri="{FF2B5EF4-FFF2-40B4-BE49-F238E27FC236}">
                <a16:creationId xmlns:a16="http://schemas.microsoft.com/office/drawing/2014/main" id="{50FF48F8-0FA5-C248-9584-AA41826B0220}"/>
              </a:ext>
            </a:extLst>
          </p:cNvPr>
          <p:cNvSpPr>
            <a:spLocks noGrp="1"/>
          </p:cNvSpPr>
          <p:nvPr>
            <p:ph type="body" sz="quarter" idx="14"/>
          </p:nvPr>
        </p:nvSpPr>
        <p:spPr>
          <a:xfrm>
            <a:off x="2970016" y="1888773"/>
            <a:ext cx="3203973" cy="1866898"/>
          </a:xfrm>
        </p:spPr>
        <p:txBody>
          <a:bodyPr>
            <a:normAutofit/>
          </a:bodyPr>
          <a:lstStyle>
            <a:lvl1pPr marL="0" indent="0" algn="ctr">
              <a:buNone/>
              <a:defRPr sz="1200" b="0" i="0">
                <a:latin typeface="Neris Thin" pitchFamily="2" charset="0"/>
              </a:defRPr>
            </a:lvl1pPr>
            <a:lvl2pPr>
              <a:defRPr>
                <a:latin typeface="Neris Light" pitchFamily="2" charset="0"/>
              </a:defRPr>
            </a:lvl2pPr>
            <a:lvl3pPr>
              <a:defRPr>
                <a:latin typeface="Neris Light" pitchFamily="2" charset="0"/>
              </a:defRPr>
            </a:lvl3pPr>
            <a:lvl4pPr>
              <a:defRPr>
                <a:latin typeface="Neris Light" pitchFamily="2" charset="0"/>
              </a:defRPr>
            </a:lvl4pPr>
            <a:lvl5pPr>
              <a:defRPr>
                <a:latin typeface="Neris Light" pitchFamily="2" charset="0"/>
              </a:defRPr>
            </a:lvl5pPr>
          </a:lstStyle>
          <a:p>
            <a:pPr lvl="0"/>
            <a:r>
              <a:rPr lang="ru-RU" dirty="0"/>
              <a:t>Образец текста</a:t>
            </a:r>
          </a:p>
        </p:txBody>
      </p:sp>
      <p:sp>
        <p:nvSpPr>
          <p:cNvPr id="22" name="Заголовок 21">
            <a:extLst>
              <a:ext uri="{FF2B5EF4-FFF2-40B4-BE49-F238E27FC236}">
                <a16:creationId xmlns:a16="http://schemas.microsoft.com/office/drawing/2014/main" id="{0F88575A-2A29-FD4B-BEDE-2054C6CC8DAD}"/>
              </a:ext>
            </a:extLst>
          </p:cNvPr>
          <p:cNvSpPr>
            <a:spLocks noGrp="1"/>
          </p:cNvSpPr>
          <p:nvPr>
            <p:ph type="title" hasCustomPrompt="1"/>
          </p:nvPr>
        </p:nvSpPr>
        <p:spPr>
          <a:xfrm>
            <a:off x="1333662" y="678720"/>
            <a:ext cx="6476686" cy="994174"/>
          </a:xfrm>
        </p:spPr>
        <p:txBody>
          <a:bodyPr>
            <a:noAutofit/>
          </a:bodyPr>
          <a:lstStyle>
            <a:lvl1pPr algn="ctr">
              <a:defRPr sz="2100" b="1" i="0">
                <a:latin typeface="Neris Black" pitchFamily="2" charset="0"/>
              </a:defRPr>
            </a:lvl1pPr>
          </a:lstStyle>
          <a:p>
            <a:r>
              <a:rPr lang="en-US" dirty="0"/>
              <a:t>Rounded Triangle Template</a:t>
            </a:r>
            <a:endParaRPr lang="ru-RU" dirty="0"/>
          </a:p>
        </p:txBody>
      </p:sp>
    </p:spTree>
    <p:extLst>
      <p:ext uri="{BB962C8B-B14F-4D97-AF65-F5344CB8AC3E}">
        <p14:creationId xmlns:p14="http://schemas.microsoft.com/office/powerpoint/2010/main" val="24095643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10" name="Рисунок 9">
            <a:extLst>
              <a:ext uri="{FF2B5EF4-FFF2-40B4-BE49-F238E27FC236}">
                <a16:creationId xmlns:a16="http://schemas.microsoft.com/office/drawing/2014/main" id="{8CC7A801-55A1-8049-BC04-84D5851316A6}"/>
              </a:ext>
            </a:extLst>
          </p:cNvPr>
          <p:cNvSpPr>
            <a:spLocks noGrp="1"/>
          </p:cNvSpPr>
          <p:nvPr>
            <p:ph type="pic" sz="quarter" idx="14"/>
          </p:nvPr>
        </p:nvSpPr>
        <p:spPr>
          <a:xfrm>
            <a:off x="795021" y="781856"/>
            <a:ext cx="3517414" cy="3611245"/>
          </a:xfrm>
          <a:custGeom>
            <a:avLst/>
            <a:gdLst>
              <a:gd name="connsiteX0" fmla="*/ 853416 w 4164575"/>
              <a:gd name="connsiteY0" fmla="*/ 0 h 4275672"/>
              <a:gd name="connsiteX1" fmla="*/ 888368 w 4164575"/>
              <a:gd name="connsiteY1" fmla="*/ 1902 h 4275672"/>
              <a:gd name="connsiteX2" fmla="*/ 910367 w 4164575"/>
              <a:gd name="connsiteY2" fmla="*/ 407 h 4275672"/>
              <a:gd name="connsiteX3" fmla="*/ 944380 w 4164575"/>
              <a:gd name="connsiteY3" fmla="*/ 4949 h 4275672"/>
              <a:gd name="connsiteX4" fmla="*/ 1026072 w 4164575"/>
              <a:gd name="connsiteY4" fmla="*/ 9397 h 4275672"/>
              <a:gd name="connsiteX5" fmla="*/ 1076944 w 4164575"/>
              <a:gd name="connsiteY5" fmla="*/ 22652 h 4275672"/>
              <a:gd name="connsiteX6" fmla="*/ 1081757 w 4164575"/>
              <a:gd name="connsiteY6" fmla="*/ 23294 h 4275672"/>
              <a:gd name="connsiteX7" fmla="*/ 1089315 w 4164575"/>
              <a:gd name="connsiteY7" fmla="*/ 25874 h 4275672"/>
              <a:gd name="connsiteX8" fmla="*/ 1198514 w 4164575"/>
              <a:gd name="connsiteY8" fmla="*/ 54327 h 4275672"/>
              <a:gd name="connsiteX9" fmla="*/ 3591550 w 4164575"/>
              <a:gd name="connsiteY9" fmla="*/ 942412 h 4275672"/>
              <a:gd name="connsiteX10" fmla="*/ 3653185 w 4164575"/>
              <a:gd name="connsiteY10" fmla="*/ 972628 h 4275672"/>
              <a:gd name="connsiteX11" fmla="*/ 3687984 w 4164575"/>
              <a:gd name="connsiteY11" fmla="*/ 986594 h 4275672"/>
              <a:gd name="connsiteX12" fmla="*/ 3707078 w 4164575"/>
              <a:gd name="connsiteY12" fmla="*/ 999051 h 4275672"/>
              <a:gd name="connsiteX13" fmla="*/ 3751556 w 4164575"/>
              <a:gd name="connsiteY13" fmla="*/ 1020856 h 4275672"/>
              <a:gd name="connsiteX14" fmla="*/ 3812623 w 4164575"/>
              <a:gd name="connsiteY14" fmla="*/ 1067894 h 4275672"/>
              <a:gd name="connsiteX15" fmla="*/ 3832809 w 4164575"/>
              <a:gd name="connsiteY15" fmla="*/ 1081062 h 4275672"/>
              <a:gd name="connsiteX16" fmla="*/ 3843834 w 4164575"/>
              <a:gd name="connsiteY16" fmla="*/ 1091935 h 4275672"/>
              <a:gd name="connsiteX17" fmla="*/ 3888539 w 4164575"/>
              <a:gd name="connsiteY17" fmla="*/ 1126371 h 4275672"/>
              <a:gd name="connsiteX18" fmla="*/ 3949605 w 4164575"/>
              <a:gd name="connsiteY18" fmla="*/ 1196254 h 4275672"/>
              <a:gd name="connsiteX19" fmla="*/ 3959684 w 4164575"/>
              <a:gd name="connsiteY19" fmla="*/ 1206193 h 4275672"/>
              <a:gd name="connsiteX20" fmla="*/ 3964306 w 4164575"/>
              <a:gd name="connsiteY20" fmla="*/ 1213078 h 4275672"/>
              <a:gd name="connsiteX21" fmla="*/ 4000422 w 4164575"/>
              <a:gd name="connsiteY21" fmla="*/ 1254409 h 4275672"/>
              <a:gd name="connsiteX22" fmla="*/ 4053396 w 4164575"/>
              <a:gd name="connsiteY22" fmla="*/ 1345742 h 4275672"/>
              <a:gd name="connsiteX23" fmla="*/ 4059028 w 4164575"/>
              <a:gd name="connsiteY23" fmla="*/ 1354130 h 4275672"/>
              <a:gd name="connsiteX24" fmla="*/ 4060911 w 4164575"/>
              <a:gd name="connsiteY24" fmla="*/ 1358701 h 4275672"/>
              <a:gd name="connsiteX25" fmla="*/ 4085110 w 4164575"/>
              <a:gd name="connsiteY25" fmla="*/ 1400421 h 4275672"/>
              <a:gd name="connsiteX26" fmla="*/ 4122865 w 4164575"/>
              <a:gd name="connsiteY26" fmla="*/ 1509053 h 4275672"/>
              <a:gd name="connsiteX27" fmla="*/ 4124905 w 4164575"/>
              <a:gd name="connsiteY27" fmla="*/ 1514000 h 4275672"/>
              <a:gd name="connsiteX28" fmla="*/ 4125323 w 4164575"/>
              <a:gd name="connsiteY28" fmla="*/ 1516121 h 4275672"/>
              <a:gd name="connsiteX29" fmla="*/ 4140524 w 4164575"/>
              <a:gd name="connsiteY29" fmla="*/ 1559863 h 4275672"/>
              <a:gd name="connsiteX30" fmla="*/ 4164575 w 4164575"/>
              <a:gd name="connsiteY30" fmla="*/ 1728187 h 4275672"/>
              <a:gd name="connsiteX31" fmla="*/ 4158107 w 4164575"/>
              <a:gd name="connsiteY31" fmla="*/ 1847020 h 4275672"/>
              <a:gd name="connsiteX32" fmla="*/ 4158113 w 4164575"/>
              <a:gd name="connsiteY32" fmla="*/ 1849620 h 4275672"/>
              <a:gd name="connsiteX33" fmla="*/ 4157908 w 4164575"/>
              <a:gd name="connsiteY33" fmla="*/ 1850692 h 4275672"/>
              <a:gd name="connsiteX34" fmla="*/ 4155178 w 4164575"/>
              <a:gd name="connsiteY34" fmla="*/ 1900843 h 4275672"/>
              <a:gd name="connsiteX35" fmla="*/ 4129297 w 4164575"/>
              <a:gd name="connsiteY35" fmla="*/ 2000169 h 4275672"/>
              <a:gd name="connsiteX36" fmla="*/ 4126383 w 4164575"/>
              <a:gd name="connsiteY36" fmla="*/ 2015409 h 4275672"/>
              <a:gd name="connsiteX37" fmla="*/ 4123377 w 4164575"/>
              <a:gd name="connsiteY37" fmla="*/ 2022894 h 4275672"/>
              <a:gd name="connsiteX38" fmla="*/ 4110247 w 4164575"/>
              <a:gd name="connsiteY38" fmla="*/ 2073284 h 4275672"/>
              <a:gd name="connsiteX39" fmla="*/ 4071126 w 4164575"/>
              <a:gd name="connsiteY39" fmla="*/ 2153081 h 4275672"/>
              <a:gd name="connsiteX40" fmla="*/ 4063050 w 4164575"/>
              <a:gd name="connsiteY40" fmla="*/ 2173206 h 4275672"/>
              <a:gd name="connsiteX41" fmla="*/ 4055846 w 4164575"/>
              <a:gd name="connsiteY41" fmla="*/ 2184249 h 4275672"/>
              <a:gd name="connsiteX42" fmla="*/ 4031804 w 4164575"/>
              <a:gd name="connsiteY42" fmla="*/ 2233287 h 4275672"/>
              <a:gd name="connsiteX43" fmla="*/ 3979940 w 4164575"/>
              <a:gd name="connsiteY43" fmla="*/ 2300622 h 4275672"/>
              <a:gd name="connsiteX44" fmla="*/ 3968584 w 4164575"/>
              <a:gd name="connsiteY44" fmla="*/ 2318032 h 4275672"/>
              <a:gd name="connsiteX45" fmla="*/ 3959205 w 4164575"/>
              <a:gd name="connsiteY45" fmla="*/ 2327542 h 4275672"/>
              <a:gd name="connsiteX46" fmla="*/ 3926290 w 4164575"/>
              <a:gd name="connsiteY46" fmla="*/ 2370274 h 4275672"/>
              <a:gd name="connsiteX47" fmla="*/ 3859492 w 4164575"/>
              <a:gd name="connsiteY47" fmla="*/ 2428640 h 4275672"/>
              <a:gd name="connsiteX48" fmla="*/ 3843450 w 4164575"/>
              <a:gd name="connsiteY48" fmla="*/ 2444905 h 4275672"/>
              <a:gd name="connsiteX49" fmla="*/ 1877828 w 4164575"/>
              <a:gd name="connsiteY49" fmla="*/ 4073293 h 4275672"/>
              <a:gd name="connsiteX50" fmla="*/ 1729891 w 4164575"/>
              <a:gd name="connsiteY50" fmla="*/ 4172639 h 4275672"/>
              <a:gd name="connsiteX51" fmla="*/ 1637177 w 4164575"/>
              <a:gd name="connsiteY51" fmla="*/ 4210843 h 4275672"/>
              <a:gd name="connsiteX52" fmla="*/ 1626423 w 4164575"/>
              <a:gd name="connsiteY52" fmla="*/ 4216295 h 4275672"/>
              <a:gd name="connsiteX53" fmla="*/ 1618951 w 4164575"/>
              <a:gd name="connsiteY53" fmla="*/ 4218352 h 4275672"/>
              <a:gd name="connsiteX54" fmla="*/ 1570022 w 4164575"/>
              <a:gd name="connsiteY54" fmla="*/ 4238515 h 4275672"/>
              <a:gd name="connsiteX55" fmla="*/ 1484629 w 4164575"/>
              <a:gd name="connsiteY55" fmla="*/ 4255341 h 4275672"/>
              <a:gd name="connsiteX56" fmla="*/ 1454619 w 4164575"/>
              <a:gd name="connsiteY56" fmla="*/ 4263605 h 4275672"/>
              <a:gd name="connsiteX57" fmla="*/ 1436420 w 4164575"/>
              <a:gd name="connsiteY57" fmla="*/ 4264841 h 4275672"/>
              <a:gd name="connsiteX58" fmla="*/ 1403197 w 4164575"/>
              <a:gd name="connsiteY58" fmla="*/ 4271387 h 4275672"/>
              <a:gd name="connsiteX59" fmla="*/ 1338055 w 4164575"/>
              <a:gd name="connsiteY59" fmla="*/ 4271516 h 4275672"/>
              <a:gd name="connsiteX60" fmla="*/ 1276828 w 4164575"/>
              <a:gd name="connsiteY60" fmla="*/ 4275672 h 4275672"/>
              <a:gd name="connsiteX61" fmla="*/ 1247063 w 4164575"/>
              <a:gd name="connsiteY61" fmla="*/ 4271699 h 4275672"/>
              <a:gd name="connsiteX62" fmla="*/ 1234400 w 4164575"/>
              <a:gd name="connsiteY62" fmla="*/ 4271723 h 4275672"/>
              <a:gd name="connsiteX63" fmla="*/ 1204743 w 4164575"/>
              <a:gd name="connsiteY63" fmla="*/ 4266048 h 4275672"/>
              <a:gd name="connsiteX64" fmla="*/ 1105437 w 4164575"/>
              <a:gd name="connsiteY64" fmla="*/ 4252788 h 4275672"/>
              <a:gd name="connsiteX65" fmla="*/ 439977 w 4164575"/>
              <a:gd name="connsiteY65" fmla="*/ 3543588 h 4275672"/>
              <a:gd name="connsiteX66" fmla="*/ 12562 w 4164575"/>
              <a:gd name="connsiteY66" fmla="*/ 1027116 h 4275672"/>
              <a:gd name="connsiteX67" fmla="*/ 272804 w 4164575"/>
              <a:gd name="connsiteY67" fmla="*/ 242966 h 4275672"/>
              <a:gd name="connsiteX68" fmla="*/ 602190 w 4164575"/>
              <a:gd name="connsiteY68" fmla="*/ 44903 h 4275672"/>
              <a:gd name="connsiteX69" fmla="*/ 682714 w 4164575"/>
              <a:gd name="connsiteY69" fmla="*/ 24877 h 4275672"/>
              <a:gd name="connsiteX70" fmla="*/ 685094 w 4164575"/>
              <a:gd name="connsiteY70" fmla="*/ 24050 h 4275672"/>
              <a:gd name="connsiteX71" fmla="*/ 687316 w 4164575"/>
              <a:gd name="connsiteY71" fmla="*/ 23732 h 4275672"/>
              <a:gd name="connsiteX72" fmla="*/ 732577 w 4164575"/>
              <a:gd name="connsiteY72" fmla="*/ 12475 h 4275672"/>
              <a:gd name="connsiteX73" fmla="*/ 796427 w 4164575"/>
              <a:gd name="connsiteY73" fmla="*/ 8141 h 427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164575" h="4275672">
                <a:moveTo>
                  <a:pt x="853416" y="0"/>
                </a:moveTo>
                <a:lnTo>
                  <a:pt x="888368" y="1902"/>
                </a:lnTo>
                <a:lnTo>
                  <a:pt x="910367" y="407"/>
                </a:lnTo>
                <a:lnTo>
                  <a:pt x="944380" y="4949"/>
                </a:lnTo>
                <a:lnTo>
                  <a:pt x="1026072" y="9397"/>
                </a:lnTo>
                <a:lnTo>
                  <a:pt x="1076944" y="22652"/>
                </a:lnTo>
                <a:lnTo>
                  <a:pt x="1081757" y="23294"/>
                </a:lnTo>
                <a:lnTo>
                  <a:pt x="1089315" y="25874"/>
                </a:lnTo>
                <a:lnTo>
                  <a:pt x="1198514" y="54327"/>
                </a:lnTo>
                <a:lnTo>
                  <a:pt x="3591550" y="942412"/>
                </a:lnTo>
                <a:lnTo>
                  <a:pt x="3653185" y="972628"/>
                </a:lnTo>
                <a:lnTo>
                  <a:pt x="3687984" y="986594"/>
                </a:lnTo>
                <a:lnTo>
                  <a:pt x="3707078" y="999051"/>
                </a:lnTo>
                <a:lnTo>
                  <a:pt x="3751556" y="1020856"/>
                </a:lnTo>
                <a:lnTo>
                  <a:pt x="3812623" y="1067894"/>
                </a:lnTo>
                <a:lnTo>
                  <a:pt x="3832809" y="1081062"/>
                </a:lnTo>
                <a:lnTo>
                  <a:pt x="3843834" y="1091935"/>
                </a:lnTo>
                <a:lnTo>
                  <a:pt x="3888539" y="1126371"/>
                </a:lnTo>
                <a:lnTo>
                  <a:pt x="3949605" y="1196254"/>
                </a:lnTo>
                <a:lnTo>
                  <a:pt x="3959684" y="1206193"/>
                </a:lnTo>
                <a:lnTo>
                  <a:pt x="3964306" y="1213078"/>
                </a:lnTo>
                <a:lnTo>
                  <a:pt x="4000422" y="1254409"/>
                </a:lnTo>
                <a:lnTo>
                  <a:pt x="4053396" y="1345742"/>
                </a:lnTo>
                <a:lnTo>
                  <a:pt x="4059028" y="1354130"/>
                </a:lnTo>
                <a:lnTo>
                  <a:pt x="4060911" y="1358701"/>
                </a:lnTo>
                <a:lnTo>
                  <a:pt x="4085110" y="1400421"/>
                </a:lnTo>
                <a:lnTo>
                  <a:pt x="4122865" y="1509053"/>
                </a:lnTo>
                <a:lnTo>
                  <a:pt x="4124905" y="1514000"/>
                </a:lnTo>
                <a:lnTo>
                  <a:pt x="4125323" y="1516121"/>
                </a:lnTo>
                <a:lnTo>
                  <a:pt x="4140524" y="1559863"/>
                </a:lnTo>
                <a:cubicBezTo>
                  <a:pt x="4153885" y="1614745"/>
                  <a:pt x="4162017" y="1671105"/>
                  <a:pt x="4164575" y="1728187"/>
                </a:cubicBezTo>
                <a:lnTo>
                  <a:pt x="4158107" y="1847020"/>
                </a:lnTo>
                <a:lnTo>
                  <a:pt x="4158113" y="1849620"/>
                </a:lnTo>
                <a:lnTo>
                  <a:pt x="4157908" y="1850692"/>
                </a:lnTo>
                <a:lnTo>
                  <a:pt x="4155178" y="1900843"/>
                </a:lnTo>
                <a:lnTo>
                  <a:pt x="4129297" y="2000169"/>
                </a:lnTo>
                <a:lnTo>
                  <a:pt x="4126383" y="2015409"/>
                </a:lnTo>
                <a:lnTo>
                  <a:pt x="4123377" y="2022894"/>
                </a:lnTo>
                <a:lnTo>
                  <a:pt x="4110247" y="2073284"/>
                </a:lnTo>
                <a:lnTo>
                  <a:pt x="4071126" y="2153081"/>
                </a:lnTo>
                <a:lnTo>
                  <a:pt x="4063050" y="2173206"/>
                </a:lnTo>
                <a:lnTo>
                  <a:pt x="4055846" y="2184249"/>
                </a:lnTo>
                <a:lnTo>
                  <a:pt x="4031804" y="2233287"/>
                </a:lnTo>
                <a:lnTo>
                  <a:pt x="3979940" y="2300622"/>
                </a:lnTo>
                <a:lnTo>
                  <a:pt x="3968584" y="2318032"/>
                </a:lnTo>
                <a:lnTo>
                  <a:pt x="3959205" y="2327542"/>
                </a:lnTo>
                <a:lnTo>
                  <a:pt x="3926290" y="2370274"/>
                </a:lnTo>
                <a:lnTo>
                  <a:pt x="3859492" y="2428640"/>
                </a:lnTo>
                <a:lnTo>
                  <a:pt x="3843450" y="2444905"/>
                </a:lnTo>
                <a:lnTo>
                  <a:pt x="1877828" y="4073293"/>
                </a:lnTo>
                <a:cubicBezTo>
                  <a:pt x="1831059" y="4112038"/>
                  <a:pt x="1781470" y="4145129"/>
                  <a:pt x="1729891" y="4172639"/>
                </a:cubicBezTo>
                <a:lnTo>
                  <a:pt x="1637177" y="4210843"/>
                </a:lnTo>
                <a:lnTo>
                  <a:pt x="1626423" y="4216295"/>
                </a:lnTo>
                <a:lnTo>
                  <a:pt x="1618951" y="4218352"/>
                </a:lnTo>
                <a:lnTo>
                  <a:pt x="1570022" y="4238515"/>
                </a:lnTo>
                <a:lnTo>
                  <a:pt x="1484629" y="4255341"/>
                </a:lnTo>
                <a:lnTo>
                  <a:pt x="1454619" y="4263605"/>
                </a:lnTo>
                <a:lnTo>
                  <a:pt x="1436420" y="4264841"/>
                </a:lnTo>
                <a:lnTo>
                  <a:pt x="1403197" y="4271387"/>
                </a:lnTo>
                <a:lnTo>
                  <a:pt x="1338055" y="4271516"/>
                </a:lnTo>
                <a:lnTo>
                  <a:pt x="1276828" y="4275672"/>
                </a:lnTo>
                <a:lnTo>
                  <a:pt x="1247063" y="4271699"/>
                </a:lnTo>
                <a:lnTo>
                  <a:pt x="1234400" y="4271723"/>
                </a:lnTo>
                <a:lnTo>
                  <a:pt x="1204743" y="4266048"/>
                </a:lnTo>
                <a:lnTo>
                  <a:pt x="1105437" y="4252788"/>
                </a:lnTo>
                <a:cubicBezTo>
                  <a:pt x="771777" y="4173992"/>
                  <a:pt x="500995" y="3902849"/>
                  <a:pt x="439977" y="3543588"/>
                </a:cubicBezTo>
                <a:lnTo>
                  <a:pt x="12562" y="1027116"/>
                </a:lnTo>
                <a:cubicBezTo>
                  <a:pt x="-38287" y="727735"/>
                  <a:pt x="68567" y="438016"/>
                  <a:pt x="272804" y="242966"/>
                </a:cubicBezTo>
                <a:cubicBezTo>
                  <a:pt x="364712" y="155194"/>
                  <a:pt x="476339" y="86591"/>
                  <a:pt x="602190" y="44903"/>
                </a:cubicBezTo>
                <a:lnTo>
                  <a:pt x="682714" y="24877"/>
                </a:lnTo>
                <a:lnTo>
                  <a:pt x="685094" y="24050"/>
                </a:lnTo>
                <a:lnTo>
                  <a:pt x="687316" y="23732"/>
                </a:lnTo>
                <a:lnTo>
                  <a:pt x="732577" y="12475"/>
                </a:lnTo>
                <a:lnTo>
                  <a:pt x="796427" y="8141"/>
                </a:lnTo>
                <a:close/>
              </a:path>
            </a:pathLst>
          </a:custGeom>
        </p:spPr>
        <p:txBody>
          <a:bodyPr wrap="square">
            <a:noAutofit/>
          </a:bodyPr>
          <a:lstStyle/>
          <a:p>
            <a:endParaRPr lang="ru-RU"/>
          </a:p>
        </p:txBody>
      </p:sp>
      <p:sp>
        <p:nvSpPr>
          <p:cNvPr id="7" name="Номер слайда 16">
            <a:extLst>
              <a:ext uri="{FF2B5EF4-FFF2-40B4-BE49-F238E27FC236}">
                <a16:creationId xmlns:a16="http://schemas.microsoft.com/office/drawing/2014/main" id="{38CB7A4E-1A77-9F45-BBA9-0AD25EE6D7F6}"/>
              </a:ext>
            </a:extLst>
          </p:cNvPr>
          <p:cNvSpPr>
            <a:spLocks noGrp="1"/>
          </p:cNvSpPr>
          <p:nvPr>
            <p:ph type="sldNum" sz="quarter" idx="13"/>
          </p:nvPr>
        </p:nvSpPr>
        <p:spPr>
          <a:xfrm>
            <a:off x="6873926" y="4767271"/>
            <a:ext cx="2057400" cy="273842"/>
          </a:xfrm>
        </p:spPr>
        <p:txBody>
          <a:bodyPr/>
          <a:lstStyle/>
          <a:p>
            <a:pPr defTabSz="546936"/>
            <a:fld id="{0D577C4B-7933-BA48-9DCD-A9BB91C6F6C8}" type="slidenum">
              <a:rPr lang="ru-RU" smtClean="0">
                <a:solidFill>
                  <a:srgbClr val="000000">
                    <a:tint val="75000"/>
                  </a:srgbClr>
                </a:solidFill>
              </a:rPr>
              <a:pPr defTabSz="546936"/>
              <a:t>‹#›</a:t>
            </a:fld>
            <a:endParaRPr lang="ru-RU">
              <a:solidFill>
                <a:srgbClr val="000000">
                  <a:tint val="75000"/>
                </a:srgbClr>
              </a:solidFill>
            </a:endParaRPr>
          </a:p>
        </p:txBody>
      </p:sp>
      <p:sp>
        <p:nvSpPr>
          <p:cNvPr id="13" name="Текст 18">
            <a:extLst>
              <a:ext uri="{FF2B5EF4-FFF2-40B4-BE49-F238E27FC236}">
                <a16:creationId xmlns:a16="http://schemas.microsoft.com/office/drawing/2014/main" id="{8B2D3A0C-C703-904B-907C-8672FC00BDA0}"/>
              </a:ext>
            </a:extLst>
          </p:cNvPr>
          <p:cNvSpPr>
            <a:spLocks noGrp="1"/>
          </p:cNvSpPr>
          <p:nvPr>
            <p:ph type="body" sz="quarter" idx="15"/>
          </p:nvPr>
        </p:nvSpPr>
        <p:spPr>
          <a:xfrm>
            <a:off x="4831576" y="1913304"/>
            <a:ext cx="3517413" cy="1316908"/>
          </a:xfrm>
        </p:spPr>
        <p:txBody>
          <a:bodyPr>
            <a:normAutofit/>
          </a:bodyPr>
          <a:lstStyle>
            <a:lvl1pPr marL="0" indent="0">
              <a:buNone/>
              <a:defRPr sz="1200" b="0" i="0">
                <a:latin typeface="Neris Thin" pitchFamily="2" charset="0"/>
              </a:defRPr>
            </a:lvl1pPr>
            <a:lvl2pPr>
              <a:defRPr>
                <a:latin typeface="Neris Light" pitchFamily="2" charset="0"/>
              </a:defRPr>
            </a:lvl2pPr>
            <a:lvl3pPr>
              <a:defRPr>
                <a:latin typeface="Neris Light" pitchFamily="2" charset="0"/>
              </a:defRPr>
            </a:lvl3pPr>
            <a:lvl4pPr>
              <a:defRPr>
                <a:latin typeface="Neris Light" pitchFamily="2" charset="0"/>
              </a:defRPr>
            </a:lvl4pPr>
            <a:lvl5pPr>
              <a:defRPr>
                <a:latin typeface="Neris Light" pitchFamily="2" charset="0"/>
              </a:defRPr>
            </a:lvl5pPr>
          </a:lstStyle>
          <a:p>
            <a:pPr lvl="0"/>
            <a:r>
              <a:rPr lang="ru-RU" dirty="0"/>
              <a:t>Образец текста</a:t>
            </a:r>
          </a:p>
        </p:txBody>
      </p:sp>
      <p:sp>
        <p:nvSpPr>
          <p:cNvPr id="15" name="Заголовок 21">
            <a:extLst>
              <a:ext uri="{FF2B5EF4-FFF2-40B4-BE49-F238E27FC236}">
                <a16:creationId xmlns:a16="http://schemas.microsoft.com/office/drawing/2014/main" id="{8A9598BB-38A0-6D42-8637-C2060CADFAEF}"/>
              </a:ext>
            </a:extLst>
          </p:cNvPr>
          <p:cNvSpPr>
            <a:spLocks noGrp="1"/>
          </p:cNvSpPr>
          <p:nvPr>
            <p:ph type="title" hasCustomPrompt="1"/>
          </p:nvPr>
        </p:nvSpPr>
        <p:spPr>
          <a:xfrm>
            <a:off x="4831576" y="780252"/>
            <a:ext cx="3517413" cy="994174"/>
          </a:xfrm>
        </p:spPr>
        <p:txBody>
          <a:bodyPr>
            <a:noAutofit/>
          </a:bodyPr>
          <a:lstStyle>
            <a:lvl1pPr>
              <a:defRPr sz="2100" b="1" i="0">
                <a:latin typeface="Neris Black" pitchFamily="2" charset="0"/>
              </a:defRPr>
            </a:lvl1pPr>
          </a:lstStyle>
          <a:p>
            <a:r>
              <a:rPr lang="en-US" dirty="0"/>
              <a:t>Rounded</a:t>
            </a:r>
            <a:br>
              <a:rPr lang="en-US" dirty="0"/>
            </a:br>
            <a:r>
              <a:rPr lang="en-US" dirty="0"/>
              <a:t>Triangle</a:t>
            </a:r>
            <a:br>
              <a:rPr lang="en-US" dirty="0"/>
            </a:br>
            <a:r>
              <a:rPr lang="en-US" dirty="0"/>
              <a:t>Template</a:t>
            </a:r>
            <a:endParaRPr lang="ru-RU" dirty="0"/>
          </a:p>
        </p:txBody>
      </p:sp>
    </p:spTree>
    <p:extLst>
      <p:ext uri="{BB962C8B-B14F-4D97-AF65-F5344CB8AC3E}">
        <p14:creationId xmlns:p14="http://schemas.microsoft.com/office/powerpoint/2010/main" val="157084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езисы в 4 колонк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pPr defTabSz="685732">
              <a:defRPr/>
            </a:pPr>
            <a:r>
              <a:rPr lang="ru-RU" smtClean="0">
                <a:solidFill>
                  <a:srgbClr val="888A8D"/>
                </a:solidFill>
              </a:rPr>
              <a:t>Колонтитул раздела или подраздела</a:t>
            </a:r>
            <a:endParaRPr lang="ru-RU">
              <a:solidFill>
                <a:srgbClr val="888A8D"/>
              </a:solidFill>
            </a:endParaRP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pPr defTabSz="685732">
              <a:defRPr/>
            </a:pPr>
            <a:fld id="{10AA99AE-6A35-4C1E-8082-A4A87B5CA521}" type="slidenum">
              <a:rPr lang="ru-RU" smtClean="0">
                <a:solidFill>
                  <a:srgbClr val="888A8D"/>
                </a:solidFill>
              </a:rPr>
              <a:pPr defTabSz="685732">
                <a:defRPr/>
              </a:pPr>
              <a:t>‹#›</a:t>
            </a:fld>
            <a:endParaRPr lang="ru-RU">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325043" y="1478758"/>
            <a:ext cx="1999059" cy="1385888"/>
          </a:xfrm>
        </p:spPr>
        <p:txBody>
          <a:bodyPr/>
          <a:lstStyle>
            <a:lvl1pPr>
              <a:defRPr sz="1100"/>
            </a:lvl1pPr>
            <a:lvl2pPr>
              <a:defRPr sz="1100"/>
            </a:lvl2pPr>
            <a:lvl3pPr>
              <a:defRPr sz="1100"/>
            </a:lvl3pPr>
            <a:lvl4pPr>
              <a:defRPr sz="1100"/>
            </a:lvl4pPr>
            <a:lvl5pPr>
              <a:defRPr sz="11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5" name="Текст 7">
            <a:extLst>
              <a:ext uri="{FF2B5EF4-FFF2-40B4-BE49-F238E27FC236}">
                <a16:creationId xmlns:a16="http://schemas.microsoft.com/office/drawing/2014/main" id="{19A166C2-0FC5-4C62-B1C8-A2E9D3DA35D5}"/>
              </a:ext>
            </a:extLst>
          </p:cNvPr>
          <p:cNvSpPr>
            <a:spLocks noGrp="1"/>
          </p:cNvSpPr>
          <p:nvPr>
            <p:ph type="body" sz="quarter" idx="14"/>
          </p:nvPr>
        </p:nvSpPr>
        <p:spPr>
          <a:xfrm>
            <a:off x="2488406" y="1478758"/>
            <a:ext cx="1999059" cy="1385888"/>
          </a:xfrm>
        </p:spPr>
        <p:txBody>
          <a:bodyPr/>
          <a:lstStyle>
            <a:lvl1pPr>
              <a:defRPr sz="1100"/>
            </a:lvl1pPr>
            <a:lvl2pPr>
              <a:defRPr sz="1100"/>
            </a:lvl2pPr>
            <a:lvl3pPr>
              <a:defRPr sz="1100"/>
            </a:lvl3pPr>
            <a:lvl4pPr>
              <a:defRPr sz="1100"/>
            </a:lvl4pPr>
            <a:lvl5pPr>
              <a:defRPr sz="11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6" name="Текст 7">
            <a:extLst>
              <a:ext uri="{FF2B5EF4-FFF2-40B4-BE49-F238E27FC236}">
                <a16:creationId xmlns:a16="http://schemas.microsoft.com/office/drawing/2014/main" id="{7DF90D02-C38A-4C8E-BE27-B09AFCC1C4C3}"/>
              </a:ext>
            </a:extLst>
          </p:cNvPr>
          <p:cNvSpPr>
            <a:spLocks noGrp="1"/>
          </p:cNvSpPr>
          <p:nvPr>
            <p:ph type="body" sz="quarter" idx="15"/>
          </p:nvPr>
        </p:nvSpPr>
        <p:spPr>
          <a:xfrm>
            <a:off x="4652963" y="1478758"/>
            <a:ext cx="1999059" cy="1385888"/>
          </a:xfrm>
        </p:spPr>
        <p:txBody>
          <a:bodyPr/>
          <a:lstStyle>
            <a:lvl1pPr>
              <a:defRPr sz="1100"/>
            </a:lvl1pPr>
            <a:lvl2pPr>
              <a:defRPr sz="1100"/>
            </a:lvl2pPr>
            <a:lvl3pPr>
              <a:defRPr sz="1100"/>
            </a:lvl3pPr>
            <a:lvl4pPr>
              <a:defRPr sz="1100"/>
            </a:lvl4pPr>
            <a:lvl5pPr>
              <a:defRPr sz="11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7" name="Текст 7">
            <a:extLst>
              <a:ext uri="{FF2B5EF4-FFF2-40B4-BE49-F238E27FC236}">
                <a16:creationId xmlns:a16="http://schemas.microsoft.com/office/drawing/2014/main" id="{FDC2D01E-6E23-46AF-88FD-5810F4C0FE17}"/>
              </a:ext>
            </a:extLst>
          </p:cNvPr>
          <p:cNvSpPr>
            <a:spLocks noGrp="1"/>
          </p:cNvSpPr>
          <p:nvPr>
            <p:ph type="body" sz="quarter" idx="16"/>
          </p:nvPr>
        </p:nvSpPr>
        <p:spPr>
          <a:xfrm>
            <a:off x="6817520" y="1478758"/>
            <a:ext cx="1999059" cy="1385888"/>
          </a:xfrm>
        </p:spPr>
        <p:txBody>
          <a:bodyPr/>
          <a:lstStyle>
            <a:lvl1pPr>
              <a:defRPr sz="1100"/>
            </a:lvl1pPr>
            <a:lvl2pPr>
              <a:defRPr sz="1100"/>
            </a:lvl2pPr>
            <a:lvl3pPr>
              <a:defRPr sz="1100"/>
            </a:lvl3pPr>
            <a:lvl4pPr>
              <a:defRPr sz="1100"/>
            </a:lvl4pPr>
            <a:lvl5pPr>
              <a:defRPr sz="11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8" name="Текст 7">
            <a:extLst>
              <a:ext uri="{FF2B5EF4-FFF2-40B4-BE49-F238E27FC236}">
                <a16:creationId xmlns:a16="http://schemas.microsoft.com/office/drawing/2014/main" id="{8CD2E874-F798-449B-AF52-6E5199286590}"/>
              </a:ext>
            </a:extLst>
          </p:cNvPr>
          <p:cNvSpPr>
            <a:spLocks noGrp="1"/>
          </p:cNvSpPr>
          <p:nvPr>
            <p:ph type="body" sz="quarter" idx="17"/>
          </p:nvPr>
        </p:nvSpPr>
        <p:spPr>
          <a:xfrm>
            <a:off x="325043" y="3142222"/>
            <a:ext cx="1999059" cy="1385888"/>
          </a:xfrm>
        </p:spPr>
        <p:txBody>
          <a:bodyPr/>
          <a:lstStyle>
            <a:lvl1pPr>
              <a:defRPr sz="1100"/>
            </a:lvl1pPr>
            <a:lvl2pPr>
              <a:defRPr sz="1100"/>
            </a:lvl2pPr>
            <a:lvl3pPr>
              <a:defRPr sz="1100"/>
            </a:lvl3pPr>
            <a:lvl4pPr>
              <a:defRPr sz="1100"/>
            </a:lvl4pPr>
            <a:lvl5pPr>
              <a:defRPr sz="11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9" name="Текст 7">
            <a:extLst>
              <a:ext uri="{FF2B5EF4-FFF2-40B4-BE49-F238E27FC236}">
                <a16:creationId xmlns:a16="http://schemas.microsoft.com/office/drawing/2014/main" id="{8D8FCC09-FB67-4021-814D-A90AB3AA440A}"/>
              </a:ext>
            </a:extLst>
          </p:cNvPr>
          <p:cNvSpPr>
            <a:spLocks noGrp="1"/>
          </p:cNvSpPr>
          <p:nvPr>
            <p:ph type="body" sz="quarter" idx="18"/>
          </p:nvPr>
        </p:nvSpPr>
        <p:spPr>
          <a:xfrm>
            <a:off x="2488406" y="3142222"/>
            <a:ext cx="1999059" cy="1385888"/>
          </a:xfrm>
        </p:spPr>
        <p:txBody>
          <a:bodyPr/>
          <a:lstStyle>
            <a:lvl1pPr>
              <a:defRPr sz="1100"/>
            </a:lvl1pPr>
            <a:lvl2pPr>
              <a:defRPr sz="1100"/>
            </a:lvl2pPr>
            <a:lvl3pPr>
              <a:defRPr sz="1100"/>
            </a:lvl3pPr>
            <a:lvl4pPr>
              <a:defRPr sz="1100"/>
            </a:lvl4pPr>
            <a:lvl5pPr>
              <a:defRPr sz="11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20" name="Текст 7">
            <a:extLst>
              <a:ext uri="{FF2B5EF4-FFF2-40B4-BE49-F238E27FC236}">
                <a16:creationId xmlns:a16="http://schemas.microsoft.com/office/drawing/2014/main" id="{F12346B4-8A43-495A-AB40-34684AAD887E}"/>
              </a:ext>
            </a:extLst>
          </p:cNvPr>
          <p:cNvSpPr>
            <a:spLocks noGrp="1"/>
          </p:cNvSpPr>
          <p:nvPr>
            <p:ph type="body" sz="quarter" idx="19"/>
          </p:nvPr>
        </p:nvSpPr>
        <p:spPr>
          <a:xfrm>
            <a:off x="4652963" y="3142222"/>
            <a:ext cx="1999059" cy="1385888"/>
          </a:xfrm>
        </p:spPr>
        <p:txBody>
          <a:bodyPr/>
          <a:lstStyle>
            <a:lvl1pPr>
              <a:defRPr sz="1100"/>
            </a:lvl1pPr>
            <a:lvl2pPr>
              <a:defRPr sz="1100"/>
            </a:lvl2pPr>
            <a:lvl3pPr>
              <a:defRPr sz="1100"/>
            </a:lvl3pPr>
            <a:lvl4pPr>
              <a:defRPr sz="1100"/>
            </a:lvl4pPr>
            <a:lvl5pPr>
              <a:defRPr sz="11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21" name="Текст 7">
            <a:extLst>
              <a:ext uri="{FF2B5EF4-FFF2-40B4-BE49-F238E27FC236}">
                <a16:creationId xmlns:a16="http://schemas.microsoft.com/office/drawing/2014/main" id="{5159B785-97A0-4186-AABD-4FE1A5BAF4B6}"/>
              </a:ext>
            </a:extLst>
          </p:cNvPr>
          <p:cNvSpPr>
            <a:spLocks noGrp="1"/>
          </p:cNvSpPr>
          <p:nvPr>
            <p:ph type="body" sz="quarter" idx="20"/>
          </p:nvPr>
        </p:nvSpPr>
        <p:spPr>
          <a:xfrm>
            <a:off x="6817520" y="3142222"/>
            <a:ext cx="1999059" cy="1385888"/>
          </a:xfrm>
        </p:spPr>
        <p:txBody>
          <a:bodyPr/>
          <a:lstStyle>
            <a:lvl1pPr>
              <a:defRPr sz="1100"/>
            </a:lvl1pPr>
            <a:lvl2pPr>
              <a:defRPr sz="1100"/>
            </a:lvl2pPr>
            <a:lvl3pPr>
              <a:defRPr sz="1100"/>
            </a:lvl3pPr>
            <a:lvl4pPr>
              <a:defRPr sz="1100"/>
            </a:lvl4pPr>
            <a:lvl5pPr>
              <a:defRPr sz="1100"/>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5301606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BFAF1C5B-53FF-514F-A050-F70C2A74D607}"/>
              </a:ext>
            </a:extLst>
          </p:cNvPr>
          <p:cNvSpPr>
            <a:spLocks noGrp="1"/>
          </p:cNvSpPr>
          <p:nvPr>
            <p:ph type="pic" sz="quarter" idx="10"/>
          </p:nvPr>
        </p:nvSpPr>
        <p:spPr>
          <a:xfrm>
            <a:off x="4" y="0"/>
            <a:ext cx="3444764" cy="5143500"/>
          </a:xfrm>
          <a:custGeom>
            <a:avLst/>
            <a:gdLst>
              <a:gd name="connsiteX0" fmla="*/ 0 w 4593017"/>
              <a:gd name="connsiteY0" fmla="*/ 0 h 6858000"/>
              <a:gd name="connsiteX1" fmla="*/ 1711037 w 4593017"/>
              <a:gd name="connsiteY1" fmla="*/ 0 h 6858000"/>
              <a:gd name="connsiteX2" fmla="*/ 4206217 w 4593017"/>
              <a:gd name="connsiteY2" fmla="*/ 2495180 h 6858000"/>
              <a:gd name="connsiteX3" fmla="*/ 4206217 w 4593017"/>
              <a:gd name="connsiteY3" fmla="*/ 4362820 h 6858000"/>
              <a:gd name="connsiteX4" fmla="*/ 1711037 w 4593017"/>
              <a:gd name="connsiteY4" fmla="*/ 6858000 h 6858000"/>
              <a:gd name="connsiteX5" fmla="*/ 0 w 4593017"/>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3017" h="6858000">
                <a:moveTo>
                  <a:pt x="0" y="0"/>
                </a:moveTo>
                <a:lnTo>
                  <a:pt x="1711037" y="0"/>
                </a:lnTo>
                <a:lnTo>
                  <a:pt x="4206217" y="2495180"/>
                </a:lnTo>
                <a:cubicBezTo>
                  <a:pt x="4721951" y="3010915"/>
                  <a:pt x="4721951" y="3847085"/>
                  <a:pt x="4206217" y="4362820"/>
                </a:cubicBezTo>
                <a:lnTo>
                  <a:pt x="1711037" y="6858000"/>
                </a:lnTo>
                <a:lnTo>
                  <a:pt x="0" y="6858000"/>
                </a:lnTo>
                <a:close/>
              </a:path>
            </a:pathLst>
          </a:custGeom>
        </p:spPr>
        <p:txBody>
          <a:bodyPr wrap="square">
            <a:noAutofit/>
          </a:bodyPr>
          <a:lstStyle/>
          <a:p>
            <a:endParaRPr lang="ru-RU"/>
          </a:p>
        </p:txBody>
      </p:sp>
      <p:sp>
        <p:nvSpPr>
          <p:cNvPr id="10" name="Текст 18">
            <a:extLst>
              <a:ext uri="{FF2B5EF4-FFF2-40B4-BE49-F238E27FC236}">
                <a16:creationId xmlns:a16="http://schemas.microsoft.com/office/drawing/2014/main" id="{CFD37DE6-7C07-7642-A6B8-22FA6E780CE2}"/>
              </a:ext>
            </a:extLst>
          </p:cNvPr>
          <p:cNvSpPr>
            <a:spLocks noGrp="1"/>
          </p:cNvSpPr>
          <p:nvPr>
            <p:ph type="body" sz="quarter" idx="14"/>
          </p:nvPr>
        </p:nvSpPr>
        <p:spPr>
          <a:xfrm>
            <a:off x="4681110" y="2417771"/>
            <a:ext cx="3626986" cy="1866898"/>
          </a:xfrm>
        </p:spPr>
        <p:txBody>
          <a:bodyPr>
            <a:normAutofit/>
          </a:bodyPr>
          <a:lstStyle>
            <a:lvl1pPr marL="0" indent="0">
              <a:buNone/>
              <a:defRPr sz="1200" b="0" i="0">
                <a:latin typeface="Neris Thin" pitchFamily="2" charset="0"/>
              </a:defRPr>
            </a:lvl1pPr>
            <a:lvl2pPr>
              <a:defRPr>
                <a:latin typeface="Neris Light" pitchFamily="2" charset="0"/>
              </a:defRPr>
            </a:lvl2pPr>
            <a:lvl3pPr>
              <a:defRPr>
                <a:latin typeface="Neris Light" pitchFamily="2" charset="0"/>
              </a:defRPr>
            </a:lvl3pPr>
            <a:lvl4pPr>
              <a:defRPr>
                <a:latin typeface="Neris Light" pitchFamily="2" charset="0"/>
              </a:defRPr>
            </a:lvl4pPr>
            <a:lvl5pPr>
              <a:defRPr>
                <a:latin typeface="Neris Light" pitchFamily="2" charset="0"/>
              </a:defRPr>
            </a:lvl5pPr>
          </a:lstStyle>
          <a:p>
            <a:pPr lvl="0"/>
            <a:r>
              <a:rPr lang="ru-RU" dirty="0"/>
              <a:t>Образец текста</a:t>
            </a:r>
          </a:p>
        </p:txBody>
      </p:sp>
      <p:sp>
        <p:nvSpPr>
          <p:cNvPr id="11" name="Заголовок 21">
            <a:extLst>
              <a:ext uri="{FF2B5EF4-FFF2-40B4-BE49-F238E27FC236}">
                <a16:creationId xmlns:a16="http://schemas.microsoft.com/office/drawing/2014/main" id="{14CDB0CB-F819-A54D-929D-5FD17D969EA3}"/>
              </a:ext>
            </a:extLst>
          </p:cNvPr>
          <p:cNvSpPr>
            <a:spLocks noGrp="1"/>
          </p:cNvSpPr>
          <p:nvPr>
            <p:ph type="title" hasCustomPrompt="1"/>
          </p:nvPr>
        </p:nvSpPr>
        <p:spPr>
          <a:xfrm>
            <a:off x="4681110" y="1090212"/>
            <a:ext cx="3626986" cy="994174"/>
          </a:xfrm>
        </p:spPr>
        <p:txBody>
          <a:bodyPr>
            <a:noAutofit/>
          </a:bodyPr>
          <a:lstStyle>
            <a:lvl1pPr>
              <a:defRPr sz="2100" b="1" i="0">
                <a:latin typeface="Neris Black" pitchFamily="2" charset="0"/>
              </a:defRPr>
            </a:lvl1pPr>
          </a:lstStyle>
          <a:p>
            <a:r>
              <a:rPr lang="en-US" dirty="0"/>
              <a:t>Rounded</a:t>
            </a:r>
            <a:br>
              <a:rPr lang="en-US" dirty="0"/>
            </a:br>
            <a:r>
              <a:rPr lang="en-US" dirty="0"/>
              <a:t>Triangle</a:t>
            </a:r>
            <a:br>
              <a:rPr lang="en-US" dirty="0"/>
            </a:br>
            <a:r>
              <a:rPr lang="en-US" dirty="0"/>
              <a:t>Template</a:t>
            </a:r>
            <a:endParaRPr lang="ru-RU" dirty="0"/>
          </a:p>
        </p:txBody>
      </p:sp>
      <p:sp>
        <p:nvSpPr>
          <p:cNvPr id="12" name="Номер слайда 16">
            <a:extLst>
              <a:ext uri="{FF2B5EF4-FFF2-40B4-BE49-F238E27FC236}">
                <a16:creationId xmlns:a16="http://schemas.microsoft.com/office/drawing/2014/main" id="{D2766DF3-4539-2343-BFB5-C74A86F75A51}"/>
              </a:ext>
            </a:extLst>
          </p:cNvPr>
          <p:cNvSpPr>
            <a:spLocks noGrp="1"/>
          </p:cNvSpPr>
          <p:nvPr>
            <p:ph type="sldNum" sz="quarter" idx="13"/>
          </p:nvPr>
        </p:nvSpPr>
        <p:spPr>
          <a:xfrm>
            <a:off x="6873926" y="4767271"/>
            <a:ext cx="2057400" cy="273842"/>
          </a:xfrm>
        </p:spPr>
        <p:txBody>
          <a:bodyPr/>
          <a:lstStyle/>
          <a:p>
            <a:pPr defTabSz="546936"/>
            <a:fld id="{0D577C4B-7933-BA48-9DCD-A9BB91C6F6C8}" type="slidenum">
              <a:rPr lang="ru-RU" smtClean="0">
                <a:solidFill>
                  <a:srgbClr val="000000">
                    <a:tint val="75000"/>
                  </a:srgbClr>
                </a:solidFill>
              </a:rPr>
              <a:pPr defTabSz="546936"/>
              <a:t>‹#›</a:t>
            </a:fld>
            <a:endParaRPr lang="ru-RU">
              <a:solidFill>
                <a:srgbClr val="000000">
                  <a:tint val="75000"/>
                </a:srgbClr>
              </a:solidFill>
            </a:endParaRPr>
          </a:p>
        </p:txBody>
      </p:sp>
    </p:spTree>
    <p:extLst>
      <p:ext uri="{BB962C8B-B14F-4D97-AF65-F5344CB8AC3E}">
        <p14:creationId xmlns:p14="http://schemas.microsoft.com/office/powerpoint/2010/main" val="40244305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Пользовательский макет">
    <p:spTree>
      <p:nvGrpSpPr>
        <p:cNvPr id="1" name=""/>
        <p:cNvGrpSpPr/>
        <p:nvPr/>
      </p:nvGrpSpPr>
      <p:grpSpPr>
        <a:xfrm>
          <a:off x="0" y="0"/>
          <a:ext cx="0" cy="0"/>
          <a:chOff x="0" y="0"/>
          <a:chExt cx="0" cy="0"/>
        </a:xfrm>
      </p:grpSpPr>
      <p:sp>
        <p:nvSpPr>
          <p:cNvPr id="10" name="Рисунок 9">
            <a:extLst>
              <a:ext uri="{FF2B5EF4-FFF2-40B4-BE49-F238E27FC236}">
                <a16:creationId xmlns:a16="http://schemas.microsoft.com/office/drawing/2014/main" id="{403F8FF1-08E8-DC45-B301-B655340C7164}"/>
              </a:ext>
            </a:extLst>
          </p:cNvPr>
          <p:cNvSpPr>
            <a:spLocks noGrp="1"/>
          </p:cNvSpPr>
          <p:nvPr>
            <p:ph type="pic" sz="quarter" idx="11"/>
          </p:nvPr>
        </p:nvSpPr>
        <p:spPr>
          <a:xfrm>
            <a:off x="2057059" y="2714923"/>
            <a:ext cx="2646453" cy="2646450"/>
          </a:xfrm>
          <a:custGeom>
            <a:avLst/>
            <a:gdLst>
              <a:gd name="connsiteX0" fmla="*/ 1764302 w 3528603"/>
              <a:gd name="connsiteY0" fmla="*/ 0 h 3528602"/>
              <a:gd name="connsiteX1" fmla="*/ 2090175 w 3528603"/>
              <a:gd name="connsiteY1" fmla="*/ 134981 h 3528602"/>
              <a:gd name="connsiteX2" fmla="*/ 3393623 w 3528603"/>
              <a:gd name="connsiteY2" fmla="*/ 1438429 h 3528602"/>
              <a:gd name="connsiteX3" fmla="*/ 3393623 w 3528603"/>
              <a:gd name="connsiteY3" fmla="*/ 2090174 h 3528602"/>
              <a:gd name="connsiteX4" fmla="*/ 2090175 w 3528603"/>
              <a:gd name="connsiteY4" fmla="*/ 3393622 h 3528602"/>
              <a:gd name="connsiteX5" fmla="*/ 1438430 w 3528603"/>
              <a:gd name="connsiteY5" fmla="*/ 3393622 h 3528602"/>
              <a:gd name="connsiteX6" fmla="*/ 134982 w 3528603"/>
              <a:gd name="connsiteY6" fmla="*/ 2090174 h 3528602"/>
              <a:gd name="connsiteX7" fmla="*/ 134982 w 3528603"/>
              <a:gd name="connsiteY7" fmla="*/ 1438429 h 3528602"/>
              <a:gd name="connsiteX8" fmla="*/ 1438430 w 3528603"/>
              <a:gd name="connsiteY8" fmla="*/ 134981 h 3528602"/>
              <a:gd name="connsiteX9" fmla="*/ 1764302 w 3528603"/>
              <a:gd name="connsiteY9" fmla="*/ 0 h 352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8603" h="3528602">
                <a:moveTo>
                  <a:pt x="1764302" y="0"/>
                </a:moveTo>
                <a:cubicBezTo>
                  <a:pt x="1882245" y="0"/>
                  <a:pt x="2000187" y="44994"/>
                  <a:pt x="2090175" y="134981"/>
                </a:cubicBezTo>
                <a:lnTo>
                  <a:pt x="3393623" y="1438429"/>
                </a:lnTo>
                <a:cubicBezTo>
                  <a:pt x="3573597" y="1618403"/>
                  <a:pt x="3573597" y="1910199"/>
                  <a:pt x="3393623" y="2090174"/>
                </a:cubicBezTo>
                <a:lnTo>
                  <a:pt x="2090175" y="3393622"/>
                </a:lnTo>
                <a:cubicBezTo>
                  <a:pt x="1910200" y="3573596"/>
                  <a:pt x="1618404" y="3573596"/>
                  <a:pt x="1438430" y="3393622"/>
                </a:cubicBezTo>
                <a:lnTo>
                  <a:pt x="134982" y="2090174"/>
                </a:lnTo>
                <a:cubicBezTo>
                  <a:pt x="-44993" y="1910199"/>
                  <a:pt x="-44993" y="1618403"/>
                  <a:pt x="134982" y="1438429"/>
                </a:cubicBezTo>
                <a:lnTo>
                  <a:pt x="1438430" y="134981"/>
                </a:lnTo>
                <a:cubicBezTo>
                  <a:pt x="1528417" y="44994"/>
                  <a:pt x="1646360" y="0"/>
                  <a:pt x="1764302" y="0"/>
                </a:cubicBezTo>
                <a:close/>
              </a:path>
            </a:pathLst>
          </a:custGeom>
        </p:spPr>
        <p:txBody>
          <a:bodyPr wrap="square">
            <a:noAutofit/>
          </a:bodyPr>
          <a:lstStyle/>
          <a:p>
            <a:endParaRPr lang="ru-RU"/>
          </a:p>
        </p:txBody>
      </p:sp>
      <p:sp>
        <p:nvSpPr>
          <p:cNvPr id="7" name="Рисунок 6">
            <a:extLst>
              <a:ext uri="{FF2B5EF4-FFF2-40B4-BE49-F238E27FC236}">
                <a16:creationId xmlns:a16="http://schemas.microsoft.com/office/drawing/2014/main" id="{84DC51EC-9C07-6945-A3D9-A7A5A423DAE6}"/>
              </a:ext>
            </a:extLst>
          </p:cNvPr>
          <p:cNvSpPr>
            <a:spLocks noGrp="1"/>
          </p:cNvSpPr>
          <p:nvPr>
            <p:ph type="pic" sz="quarter" idx="10"/>
          </p:nvPr>
        </p:nvSpPr>
        <p:spPr>
          <a:xfrm>
            <a:off x="2057059" y="-217873"/>
            <a:ext cx="2646453" cy="2646450"/>
          </a:xfrm>
          <a:custGeom>
            <a:avLst/>
            <a:gdLst>
              <a:gd name="connsiteX0" fmla="*/ 1764302 w 3528603"/>
              <a:gd name="connsiteY0" fmla="*/ 0 h 3528602"/>
              <a:gd name="connsiteX1" fmla="*/ 2090175 w 3528603"/>
              <a:gd name="connsiteY1" fmla="*/ 134981 h 3528602"/>
              <a:gd name="connsiteX2" fmla="*/ 3393623 w 3528603"/>
              <a:gd name="connsiteY2" fmla="*/ 1438429 h 3528602"/>
              <a:gd name="connsiteX3" fmla="*/ 3393623 w 3528603"/>
              <a:gd name="connsiteY3" fmla="*/ 2090173 h 3528602"/>
              <a:gd name="connsiteX4" fmla="*/ 2090175 w 3528603"/>
              <a:gd name="connsiteY4" fmla="*/ 3393622 h 3528602"/>
              <a:gd name="connsiteX5" fmla="*/ 1438430 w 3528603"/>
              <a:gd name="connsiteY5" fmla="*/ 3393622 h 3528602"/>
              <a:gd name="connsiteX6" fmla="*/ 134982 w 3528603"/>
              <a:gd name="connsiteY6" fmla="*/ 2090173 h 3528602"/>
              <a:gd name="connsiteX7" fmla="*/ 134982 w 3528603"/>
              <a:gd name="connsiteY7" fmla="*/ 1438429 h 3528602"/>
              <a:gd name="connsiteX8" fmla="*/ 1438430 w 3528603"/>
              <a:gd name="connsiteY8" fmla="*/ 134981 h 3528602"/>
              <a:gd name="connsiteX9" fmla="*/ 1764302 w 3528603"/>
              <a:gd name="connsiteY9" fmla="*/ 0 h 352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8603" h="3528602">
                <a:moveTo>
                  <a:pt x="1764302" y="0"/>
                </a:moveTo>
                <a:cubicBezTo>
                  <a:pt x="1882245" y="0"/>
                  <a:pt x="2000187" y="44994"/>
                  <a:pt x="2090175" y="134981"/>
                </a:cubicBezTo>
                <a:lnTo>
                  <a:pt x="3393623" y="1438429"/>
                </a:lnTo>
                <a:cubicBezTo>
                  <a:pt x="3573597" y="1618403"/>
                  <a:pt x="3573597" y="1910199"/>
                  <a:pt x="3393623" y="2090173"/>
                </a:cubicBezTo>
                <a:lnTo>
                  <a:pt x="2090175" y="3393622"/>
                </a:lnTo>
                <a:cubicBezTo>
                  <a:pt x="1910200" y="3573596"/>
                  <a:pt x="1618404" y="3573596"/>
                  <a:pt x="1438430" y="3393622"/>
                </a:cubicBezTo>
                <a:lnTo>
                  <a:pt x="134982" y="2090173"/>
                </a:lnTo>
                <a:cubicBezTo>
                  <a:pt x="-44993" y="1910199"/>
                  <a:pt x="-44993" y="1618403"/>
                  <a:pt x="134982" y="1438429"/>
                </a:cubicBezTo>
                <a:lnTo>
                  <a:pt x="1438430" y="134981"/>
                </a:lnTo>
                <a:cubicBezTo>
                  <a:pt x="1528417" y="44994"/>
                  <a:pt x="1646360" y="0"/>
                  <a:pt x="1764302" y="0"/>
                </a:cubicBezTo>
                <a:close/>
              </a:path>
            </a:pathLst>
          </a:custGeom>
        </p:spPr>
        <p:txBody>
          <a:bodyPr wrap="square">
            <a:noAutofit/>
          </a:bodyPr>
          <a:lstStyle/>
          <a:p>
            <a:endParaRPr lang="ru-RU"/>
          </a:p>
        </p:txBody>
      </p:sp>
    </p:spTree>
    <p:extLst>
      <p:ext uri="{BB962C8B-B14F-4D97-AF65-F5344CB8AC3E}">
        <p14:creationId xmlns:p14="http://schemas.microsoft.com/office/powerpoint/2010/main" val="39411664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_Пользовательский макет">
    <p:spTree>
      <p:nvGrpSpPr>
        <p:cNvPr id="1" name=""/>
        <p:cNvGrpSpPr/>
        <p:nvPr/>
      </p:nvGrpSpPr>
      <p:grpSpPr>
        <a:xfrm>
          <a:off x="0" y="0"/>
          <a:ext cx="0" cy="0"/>
          <a:chOff x="0" y="0"/>
          <a:chExt cx="0" cy="0"/>
        </a:xfrm>
      </p:grpSpPr>
      <p:sp>
        <p:nvSpPr>
          <p:cNvPr id="15" name="Рисунок 14">
            <a:extLst>
              <a:ext uri="{FF2B5EF4-FFF2-40B4-BE49-F238E27FC236}">
                <a16:creationId xmlns:a16="http://schemas.microsoft.com/office/drawing/2014/main" id="{0D3ECA9E-C976-F548-BA80-EC752B76CED4}"/>
              </a:ext>
            </a:extLst>
          </p:cNvPr>
          <p:cNvSpPr>
            <a:spLocks noGrp="1"/>
          </p:cNvSpPr>
          <p:nvPr>
            <p:ph type="pic" sz="quarter" idx="15"/>
          </p:nvPr>
        </p:nvSpPr>
        <p:spPr>
          <a:xfrm>
            <a:off x="6511225" y="955088"/>
            <a:ext cx="2057400" cy="3766090"/>
          </a:xfrm>
          <a:custGeom>
            <a:avLst/>
            <a:gdLst>
              <a:gd name="connsiteX0" fmla="*/ 302218 w 2743200"/>
              <a:gd name="connsiteY0" fmla="*/ 0 h 5021451"/>
              <a:gd name="connsiteX1" fmla="*/ 2440982 w 2743200"/>
              <a:gd name="connsiteY1" fmla="*/ 0 h 5021451"/>
              <a:gd name="connsiteX2" fmla="*/ 2743200 w 2743200"/>
              <a:gd name="connsiteY2" fmla="*/ 302218 h 5021451"/>
              <a:gd name="connsiteX3" fmla="*/ 2743200 w 2743200"/>
              <a:gd name="connsiteY3" fmla="*/ 4719233 h 5021451"/>
              <a:gd name="connsiteX4" fmla="*/ 2440982 w 2743200"/>
              <a:gd name="connsiteY4" fmla="*/ 5021451 h 5021451"/>
              <a:gd name="connsiteX5" fmla="*/ 302218 w 2743200"/>
              <a:gd name="connsiteY5" fmla="*/ 5021451 h 5021451"/>
              <a:gd name="connsiteX6" fmla="*/ 0 w 2743200"/>
              <a:gd name="connsiteY6" fmla="*/ 4719233 h 5021451"/>
              <a:gd name="connsiteX7" fmla="*/ 0 w 2743200"/>
              <a:gd name="connsiteY7" fmla="*/ 302218 h 5021451"/>
              <a:gd name="connsiteX8" fmla="*/ 302218 w 2743200"/>
              <a:gd name="connsiteY8" fmla="*/ 0 h 502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200" h="5021451">
                <a:moveTo>
                  <a:pt x="302218" y="0"/>
                </a:moveTo>
                <a:lnTo>
                  <a:pt x="2440982" y="0"/>
                </a:lnTo>
                <a:cubicBezTo>
                  <a:pt x="2607892" y="0"/>
                  <a:pt x="2743200" y="135308"/>
                  <a:pt x="2743200" y="302218"/>
                </a:cubicBezTo>
                <a:lnTo>
                  <a:pt x="2743200" y="4719233"/>
                </a:lnTo>
                <a:cubicBezTo>
                  <a:pt x="2743200" y="4886143"/>
                  <a:pt x="2607892" y="5021451"/>
                  <a:pt x="2440982" y="5021451"/>
                </a:cubicBezTo>
                <a:lnTo>
                  <a:pt x="302218" y="5021451"/>
                </a:lnTo>
                <a:cubicBezTo>
                  <a:pt x="135308" y="5021451"/>
                  <a:pt x="0" y="4886143"/>
                  <a:pt x="0" y="4719233"/>
                </a:cubicBezTo>
                <a:lnTo>
                  <a:pt x="0" y="302218"/>
                </a:lnTo>
                <a:cubicBezTo>
                  <a:pt x="0" y="135308"/>
                  <a:pt x="135308" y="0"/>
                  <a:pt x="302218" y="0"/>
                </a:cubicBezTo>
                <a:close/>
              </a:path>
            </a:pathLst>
          </a:custGeom>
        </p:spPr>
        <p:txBody>
          <a:bodyPr wrap="square">
            <a:noAutofit/>
          </a:bodyPr>
          <a:lstStyle/>
          <a:p>
            <a:endParaRPr lang="ru-RU"/>
          </a:p>
        </p:txBody>
      </p:sp>
      <p:sp>
        <p:nvSpPr>
          <p:cNvPr id="12" name="Рисунок 11">
            <a:extLst>
              <a:ext uri="{FF2B5EF4-FFF2-40B4-BE49-F238E27FC236}">
                <a16:creationId xmlns:a16="http://schemas.microsoft.com/office/drawing/2014/main" id="{62990864-2AE1-3F42-A8A7-FFEA77F2EBDC}"/>
              </a:ext>
            </a:extLst>
          </p:cNvPr>
          <p:cNvSpPr>
            <a:spLocks noGrp="1"/>
          </p:cNvSpPr>
          <p:nvPr>
            <p:ph type="pic" sz="quarter" idx="14"/>
          </p:nvPr>
        </p:nvSpPr>
        <p:spPr>
          <a:xfrm>
            <a:off x="4223289" y="375837"/>
            <a:ext cx="2057400" cy="3766090"/>
          </a:xfrm>
          <a:custGeom>
            <a:avLst/>
            <a:gdLst>
              <a:gd name="connsiteX0" fmla="*/ 302218 w 2743200"/>
              <a:gd name="connsiteY0" fmla="*/ 0 h 5021451"/>
              <a:gd name="connsiteX1" fmla="*/ 2440982 w 2743200"/>
              <a:gd name="connsiteY1" fmla="*/ 0 h 5021451"/>
              <a:gd name="connsiteX2" fmla="*/ 2743200 w 2743200"/>
              <a:gd name="connsiteY2" fmla="*/ 302218 h 5021451"/>
              <a:gd name="connsiteX3" fmla="*/ 2743200 w 2743200"/>
              <a:gd name="connsiteY3" fmla="*/ 4719233 h 5021451"/>
              <a:gd name="connsiteX4" fmla="*/ 2440982 w 2743200"/>
              <a:gd name="connsiteY4" fmla="*/ 5021451 h 5021451"/>
              <a:gd name="connsiteX5" fmla="*/ 302218 w 2743200"/>
              <a:gd name="connsiteY5" fmla="*/ 5021451 h 5021451"/>
              <a:gd name="connsiteX6" fmla="*/ 0 w 2743200"/>
              <a:gd name="connsiteY6" fmla="*/ 4719233 h 5021451"/>
              <a:gd name="connsiteX7" fmla="*/ 0 w 2743200"/>
              <a:gd name="connsiteY7" fmla="*/ 302218 h 5021451"/>
              <a:gd name="connsiteX8" fmla="*/ 302218 w 2743200"/>
              <a:gd name="connsiteY8" fmla="*/ 0 h 502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200" h="5021451">
                <a:moveTo>
                  <a:pt x="302218" y="0"/>
                </a:moveTo>
                <a:lnTo>
                  <a:pt x="2440982" y="0"/>
                </a:lnTo>
                <a:cubicBezTo>
                  <a:pt x="2607892" y="0"/>
                  <a:pt x="2743200" y="135308"/>
                  <a:pt x="2743200" y="302218"/>
                </a:cubicBezTo>
                <a:lnTo>
                  <a:pt x="2743200" y="4719233"/>
                </a:lnTo>
                <a:cubicBezTo>
                  <a:pt x="2743200" y="4886143"/>
                  <a:pt x="2607892" y="5021451"/>
                  <a:pt x="2440982" y="5021451"/>
                </a:cubicBezTo>
                <a:lnTo>
                  <a:pt x="302218" y="5021451"/>
                </a:lnTo>
                <a:cubicBezTo>
                  <a:pt x="135308" y="5021451"/>
                  <a:pt x="0" y="4886143"/>
                  <a:pt x="0" y="4719233"/>
                </a:cubicBezTo>
                <a:lnTo>
                  <a:pt x="0" y="302218"/>
                </a:lnTo>
                <a:cubicBezTo>
                  <a:pt x="0" y="135308"/>
                  <a:pt x="135308" y="0"/>
                  <a:pt x="302218" y="0"/>
                </a:cubicBezTo>
                <a:close/>
              </a:path>
            </a:pathLst>
          </a:custGeom>
        </p:spPr>
        <p:txBody>
          <a:bodyPr wrap="square">
            <a:noAutofit/>
          </a:bodyPr>
          <a:lstStyle/>
          <a:p>
            <a:endParaRPr lang="ru-RU"/>
          </a:p>
        </p:txBody>
      </p:sp>
      <p:sp>
        <p:nvSpPr>
          <p:cNvPr id="9" name="Номер слайда 16">
            <a:extLst>
              <a:ext uri="{FF2B5EF4-FFF2-40B4-BE49-F238E27FC236}">
                <a16:creationId xmlns:a16="http://schemas.microsoft.com/office/drawing/2014/main" id="{B223CE6F-86D1-FB46-81F2-2EC4C9592E20}"/>
              </a:ext>
            </a:extLst>
          </p:cNvPr>
          <p:cNvSpPr>
            <a:spLocks noGrp="1"/>
          </p:cNvSpPr>
          <p:nvPr userDrawn="1">
            <p:ph type="sldNum" sz="quarter" idx="13"/>
          </p:nvPr>
        </p:nvSpPr>
        <p:spPr>
          <a:xfrm>
            <a:off x="6873926" y="4767271"/>
            <a:ext cx="2057400" cy="273842"/>
          </a:xfrm>
        </p:spPr>
        <p:txBody>
          <a:bodyPr/>
          <a:lstStyle/>
          <a:p>
            <a:pPr defTabSz="546936"/>
            <a:fld id="{0D577C4B-7933-BA48-9DCD-A9BB91C6F6C8}" type="slidenum">
              <a:rPr lang="ru-RU" smtClean="0">
                <a:solidFill>
                  <a:srgbClr val="000000">
                    <a:tint val="75000"/>
                  </a:srgbClr>
                </a:solidFill>
              </a:rPr>
              <a:pPr defTabSz="546936"/>
              <a:t>‹#›</a:t>
            </a:fld>
            <a:endParaRPr lang="ru-RU">
              <a:solidFill>
                <a:srgbClr val="000000">
                  <a:tint val="75000"/>
                </a:srgbClr>
              </a:solidFill>
            </a:endParaRPr>
          </a:p>
        </p:txBody>
      </p:sp>
    </p:spTree>
    <p:extLst>
      <p:ext uri="{BB962C8B-B14F-4D97-AF65-F5344CB8AC3E}">
        <p14:creationId xmlns:p14="http://schemas.microsoft.com/office/powerpoint/2010/main" val="6913944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Пользовательский макет">
    <p:spTree>
      <p:nvGrpSpPr>
        <p:cNvPr id="1" name=""/>
        <p:cNvGrpSpPr/>
        <p:nvPr/>
      </p:nvGrpSpPr>
      <p:grpSpPr>
        <a:xfrm>
          <a:off x="0" y="0"/>
          <a:ext cx="0" cy="0"/>
          <a:chOff x="0" y="0"/>
          <a:chExt cx="0" cy="0"/>
        </a:xfrm>
      </p:grpSpPr>
      <p:sp>
        <p:nvSpPr>
          <p:cNvPr id="25" name="Рисунок 24">
            <a:extLst>
              <a:ext uri="{FF2B5EF4-FFF2-40B4-BE49-F238E27FC236}">
                <a16:creationId xmlns:a16="http://schemas.microsoft.com/office/drawing/2014/main" id="{07BCF686-B2D3-8947-9184-11E2188B1FA5}"/>
              </a:ext>
            </a:extLst>
          </p:cNvPr>
          <p:cNvSpPr>
            <a:spLocks noGrp="1"/>
          </p:cNvSpPr>
          <p:nvPr>
            <p:ph type="pic" sz="quarter" idx="18"/>
          </p:nvPr>
        </p:nvSpPr>
        <p:spPr>
          <a:xfrm>
            <a:off x="6446889" y="2440990"/>
            <a:ext cx="2194949" cy="2019943"/>
          </a:xfrm>
          <a:custGeom>
            <a:avLst/>
            <a:gdLst>
              <a:gd name="connsiteX0" fmla="*/ 1419145 w 2926598"/>
              <a:gd name="connsiteY0" fmla="*/ 1485 h 2693257"/>
              <a:gd name="connsiteX1" fmla="*/ 1676569 w 2926598"/>
              <a:gd name="connsiteY1" fmla="*/ 40511 h 2693257"/>
              <a:gd name="connsiteX2" fmla="*/ 1727231 w 2926598"/>
              <a:gd name="connsiteY2" fmla="*/ 64863 h 2693257"/>
              <a:gd name="connsiteX3" fmla="*/ 1728829 w 2926598"/>
              <a:gd name="connsiteY3" fmla="*/ 65461 h 2693257"/>
              <a:gd name="connsiteX4" fmla="*/ 1730126 w 2926598"/>
              <a:gd name="connsiteY4" fmla="*/ 66255 h 2693257"/>
              <a:gd name="connsiteX5" fmla="*/ 1758601 w 2926598"/>
              <a:gd name="connsiteY5" fmla="*/ 79943 h 2693257"/>
              <a:gd name="connsiteX6" fmla="*/ 1793783 w 2926598"/>
              <a:gd name="connsiteY6" fmla="*/ 105276 h 2693257"/>
              <a:gd name="connsiteX7" fmla="*/ 1827030 w 2926598"/>
              <a:gd name="connsiteY7" fmla="*/ 125657 h 2693257"/>
              <a:gd name="connsiteX8" fmla="*/ 1844441 w 2926598"/>
              <a:gd name="connsiteY8" fmla="*/ 141755 h 2693257"/>
              <a:gd name="connsiteX9" fmla="*/ 1856563 w 2926598"/>
              <a:gd name="connsiteY9" fmla="*/ 150482 h 2693257"/>
              <a:gd name="connsiteX10" fmla="*/ 1872344 w 2926598"/>
              <a:gd name="connsiteY10" fmla="*/ 167550 h 2693257"/>
              <a:gd name="connsiteX11" fmla="*/ 1913037 w 2926598"/>
              <a:gd name="connsiteY11" fmla="*/ 205175 h 2693257"/>
              <a:gd name="connsiteX12" fmla="*/ 1933847 w 2926598"/>
              <a:gd name="connsiteY12" fmla="*/ 234075 h 2693257"/>
              <a:gd name="connsiteX13" fmla="*/ 1936081 w 2926598"/>
              <a:gd name="connsiteY13" fmla="*/ 236489 h 2693257"/>
              <a:gd name="connsiteX14" fmla="*/ 1938908 w 2926598"/>
              <a:gd name="connsiteY14" fmla="*/ 241102 h 2693257"/>
              <a:gd name="connsiteX15" fmla="*/ 1983577 w 2926598"/>
              <a:gd name="connsiteY15" fmla="*/ 303136 h 2693257"/>
              <a:gd name="connsiteX16" fmla="*/ 2848138 w 2926598"/>
              <a:gd name="connsiteY16" fmla="*/ 1800600 h 2693257"/>
              <a:gd name="connsiteX17" fmla="*/ 2867232 w 2926598"/>
              <a:gd name="connsiteY17" fmla="*/ 1842999 h 2693257"/>
              <a:gd name="connsiteX18" fmla="*/ 2879350 w 2926598"/>
              <a:gd name="connsiteY18" fmla="*/ 1865323 h 2693257"/>
              <a:gd name="connsiteX19" fmla="*/ 2883928 w 2926598"/>
              <a:gd name="connsiteY19" fmla="*/ 1880074 h 2693257"/>
              <a:gd name="connsiteX20" fmla="*/ 2897707 w 2926598"/>
              <a:gd name="connsiteY20" fmla="*/ 1910670 h 2693257"/>
              <a:gd name="connsiteX21" fmla="*/ 2909235 w 2926598"/>
              <a:gd name="connsiteY21" fmla="*/ 1961599 h 2693257"/>
              <a:gd name="connsiteX22" fmla="*/ 2914075 w 2926598"/>
              <a:gd name="connsiteY22" fmla="*/ 1977192 h 2693257"/>
              <a:gd name="connsiteX23" fmla="*/ 2915127 w 2926598"/>
              <a:gd name="connsiteY23" fmla="*/ 1987629 h 2693257"/>
              <a:gd name="connsiteX24" fmla="*/ 2923566 w 2926598"/>
              <a:gd name="connsiteY24" fmla="*/ 2024913 h 2693257"/>
              <a:gd name="connsiteX25" fmla="*/ 2925221 w 2926598"/>
              <a:gd name="connsiteY25" fmla="*/ 2087758 h 2693257"/>
              <a:gd name="connsiteX26" fmla="*/ 2926184 w 2926598"/>
              <a:gd name="connsiteY26" fmla="*/ 2097299 h 2693257"/>
              <a:gd name="connsiteX27" fmla="*/ 2925619 w 2926598"/>
              <a:gd name="connsiteY27" fmla="*/ 2102888 h 2693257"/>
              <a:gd name="connsiteX28" fmla="*/ 2926598 w 2926598"/>
              <a:gd name="connsiteY28" fmla="*/ 2140057 h 2693257"/>
              <a:gd name="connsiteX29" fmla="*/ 2914762 w 2926598"/>
              <a:gd name="connsiteY29" fmla="*/ 2210595 h 2693257"/>
              <a:gd name="connsiteX30" fmla="*/ 2914075 w 2926598"/>
              <a:gd name="connsiteY30" fmla="*/ 2217405 h 2693257"/>
              <a:gd name="connsiteX31" fmla="*/ 2913082 w 2926598"/>
              <a:gd name="connsiteY31" fmla="*/ 2220603 h 2693257"/>
              <a:gd name="connsiteX32" fmla="*/ 2907675 w 2926598"/>
              <a:gd name="connsiteY32" fmla="*/ 2252825 h 2693257"/>
              <a:gd name="connsiteX33" fmla="*/ 2880424 w 2926598"/>
              <a:gd name="connsiteY33" fmla="*/ 2325811 h 2693257"/>
              <a:gd name="connsiteX34" fmla="*/ 2879350 w 2926598"/>
              <a:gd name="connsiteY34" fmla="*/ 2329273 h 2693257"/>
              <a:gd name="connsiteX35" fmla="*/ 2878652 w 2926598"/>
              <a:gd name="connsiteY35" fmla="*/ 2330560 h 2693257"/>
              <a:gd name="connsiteX36" fmla="*/ 2867678 w 2926598"/>
              <a:gd name="connsiteY36" fmla="*/ 2359948 h 2693257"/>
              <a:gd name="connsiteX37" fmla="*/ 2807481 w 2926598"/>
              <a:gd name="connsiteY37" fmla="*/ 2458150 h 2693257"/>
              <a:gd name="connsiteX38" fmla="*/ 2752751 w 2926598"/>
              <a:gd name="connsiteY38" fmla="*/ 2517345 h 2693257"/>
              <a:gd name="connsiteX39" fmla="*/ 2751631 w 2926598"/>
              <a:gd name="connsiteY39" fmla="*/ 2518705 h 2693257"/>
              <a:gd name="connsiteX40" fmla="*/ 2751061 w 2926598"/>
              <a:gd name="connsiteY40" fmla="*/ 2519175 h 2693257"/>
              <a:gd name="connsiteX41" fmla="*/ 2727963 w 2926598"/>
              <a:gd name="connsiteY41" fmla="*/ 2544157 h 2693257"/>
              <a:gd name="connsiteX42" fmla="*/ 2671537 w 2926598"/>
              <a:gd name="connsiteY42" fmla="*/ 2584787 h 2693257"/>
              <a:gd name="connsiteX43" fmla="*/ 2663431 w 2926598"/>
              <a:gd name="connsiteY43" fmla="*/ 2591478 h 2693257"/>
              <a:gd name="connsiteX44" fmla="*/ 2658628 w 2926598"/>
              <a:gd name="connsiteY44" fmla="*/ 2594084 h 2693257"/>
              <a:gd name="connsiteX45" fmla="*/ 2630002 w 2926598"/>
              <a:gd name="connsiteY45" fmla="*/ 2614696 h 2693257"/>
              <a:gd name="connsiteX46" fmla="*/ 2575109 w 2926598"/>
              <a:gd name="connsiteY46" fmla="*/ 2639416 h 2693257"/>
              <a:gd name="connsiteX47" fmla="*/ 2562198 w 2926598"/>
              <a:gd name="connsiteY47" fmla="*/ 2646425 h 2693257"/>
              <a:gd name="connsiteX48" fmla="*/ 2553668 w 2926598"/>
              <a:gd name="connsiteY48" fmla="*/ 2649072 h 2693257"/>
              <a:gd name="connsiteX49" fmla="*/ 2519933 w 2926598"/>
              <a:gd name="connsiteY49" fmla="*/ 2664263 h 2693257"/>
              <a:gd name="connsiteX50" fmla="*/ 2463779 w 2926598"/>
              <a:gd name="connsiteY50" fmla="*/ 2676976 h 2693257"/>
              <a:gd name="connsiteX51" fmla="*/ 2450330 w 2926598"/>
              <a:gd name="connsiteY51" fmla="*/ 2681150 h 2693257"/>
              <a:gd name="connsiteX52" fmla="*/ 2441327 w 2926598"/>
              <a:gd name="connsiteY52" fmla="*/ 2682058 h 2693257"/>
              <a:gd name="connsiteX53" fmla="*/ 2405689 w 2926598"/>
              <a:gd name="connsiteY53" fmla="*/ 2690125 h 2693257"/>
              <a:gd name="connsiteX54" fmla="*/ 2345620 w 2926598"/>
              <a:gd name="connsiteY54" fmla="*/ 2691705 h 2693257"/>
              <a:gd name="connsiteX55" fmla="*/ 2330223 w 2926598"/>
              <a:gd name="connsiteY55" fmla="*/ 2693257 h 2693257"/>
              <a:gd name="connsiteX56" fmla="*/ 601099 w 2926598"/>
              <a:gd name="connsiteY56" fmla="*/ 2693257 h 2693257"/>
              <a:gd name="connsiteX57" fmla="*/ 480992 w 2926598"/>
              <a:gd name="connsiteY57" fmla="*/ 2681149 h 2693257"/>
              <a:gd name="connsiteX58" fmla="*/ 416116 w 2926598"/>
              <a:gd name="connsiteY58" fmla="*/ 2661011 h 2693257"/>
              <a:gd name="connsiteX59" fmla="*/ 408150 w 2926598"/>
              <a:gd name="connsiteY59" fmla="*/ 2659208 h 2693257"/>
              <a:gd name="connsiteX60" fmla="*/ 403364 w 2926598"/>
              <a:gd name="connsiteY60" fmla="*/ 2657052 h 2693257"/>
              <a:gd name="connsiteX61" fmla="*/ 369125 w 2926598"/>
              <a:gd name="connsiteY61" fmla="*/ 2646425 h 2693257"/>
              <a:gd name="connsiteX62" fmla="*/ 317307 w 2926598"/>
              <a:gd name="connsiteY62" fmla="*/ 2618299 h 2693257"/>
              <a:gd name="connsiteX63" fmla="*/ 298081 w 2926598"/>
              <a:gd name="connsiteY63" fmla="*/ 2609640 h 2693257"/>
              <a:gd name="connsiteX64" fmla="*/ 288053 w 2926598"/>
              <a:gd name="connsiteY64" fmla="*/ 2602420 h 2693257"/>
              <a:gd name="connsiteX65" fmla="*/ 267893 w 2926598"/>
              <a:gd name="connsiteY65" fmla="*/ 2591478 h 2693257"/>
              <a:gd name="connsiteX66" fmla="*/ 233854 w 2926598"/>
              <a:gd name="connsiteY66" fmla="*/ 2563393 h 2693257"/>
              <a:gd name="connsiteX67" fmla="*/ 200119 w 2926598"/>
              <a:gd name="connsiteY67" fmla="*/ 2539100 h 2693257"/>
              <a:gd name="connsiteX68" fmla="*/ 186309 w 2926598"/>
              <a:gd name="connsiteY68" fmla="*/ 2524165 h 2693257"/>
              <a:gd name="connsiteX69" fmla="*/ 179692 w 2926598"/>
              <a:gd name="connsiteY69" fmla="*/ 2518705 h 2693257"/>
              <a:gd name="connsiteX70" fmla="*/ 166674 w 2926598"/>
              <a:gd name="connsiteY70" fmla="*/ 2502928 h 2693257"/>
              <a:gd name="connsiteX71" fmla="*/ 120600 w 2926598"/>
              <a:gd name="connsiteY71" fmla="*/ 2453094 h 2693257"/>
              <a:gd name="connsiteX72" fmla="*/ 79944 w 2926598"/>
              <a:gd name="connsiteY72" fmla="*/ 1795543 h 2693257"/>
              <a:gd name="connsiteX73" fmla="*/ 944505 w 2926598"/>
              <a:gd name="connsiteY73" fmla="*/ 298079 h 2693257"/>
              <a:gd name="connsiteX74" fmla="*/ 1419145 w 2926598"/>
              <a:gd name="connsiteY74" fmla="*/ 1485 h 2693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926598" h="2693257">
                <a:moveTo>
                  <a:pt x="1419145" y="1485"/>
                </a:moveTo>
                <a:cubicBezTo>
                  <a:pt x="1505022" y="-4584"/>
                  <a:pt x="1592901" y="7870"/>
                  <a:pt x="1676569" y="40511"/>
                </a:cubicBezTo>
                <a:lnTo>
                  <a:pt x="1727231" y="64863"/>
                </a:lnTo>
                <a:lnTo>
                  <a:pt x="1728829" y="65461"/>
                </a:lnTo>
                <a:lnTo>
                  <a:pt x="1730126" y="66255"/>
                </a:lnTo>
                <a:lnTo>
                  <a:pt x="1758601" y="79943"/>
                </a:lnTo>
                <a:lnTo>
                  <a:pt x="1793783" y="105276"/>
                </a:lnTo>
                <a:lnTo>
                  <a:pt x="1827030" y="125657"/>
                </a:lnTo>
                <a:lnTo>
                  <a:pt x="1844441" y="141755"/>
                </a:lnTo>
                <a:lnTo>
                  <a:pt x="1856563" y="150482"/>
                </a:lnTo>
                <a:lnTo>
                  <a:pt x="1872344" y="167550"/>
                </a:lnTo>
                <a:lnTo>
                  <a:pt x="1913037" y="205175"/>
                </a:lnTo>
                <a:lnTo>
                  <a:pt x="1933847" y="234075"/>
                </a:lnTo>
                <a:lnTo>
                  <a:pt x="1936081" y="236489"/>
                </a:lnTo>
                <a:lnTo>
                  <a:pt x="1938908" y="241102"/>
                </a:lnTo>
                <a:lnTo>
                  <a:pt x="1983577" y="303136"/>
                </a:lnTo>
                <a:lnTo>
                  <a:pt x="2848138" y="1800600"/>
                </a:lnTo>
                <a:lnTo>
                  <a:pt x="2867232" y="1842999"/>
                </a:lnTo>
                <a:lnTo>
                  <a:pt x="2879350" y="1865323"/>
                </a:lnTo>
                <a:lnTo>
                  <a:pt x="2883928" y="1880074"/>
                </a:lnTo>
                <a:lnTo>
                  <a:pt x="2897707" y="1910670"/>
                </a:lnTo>
                <a:lnTo>
                  <a:pt x="2909235" y="1961599"/>
                </a:lnTo>
                <a:lnTo>
                  <a:pt x="2914075" y="1977192"/>
                </a:lnTo>
                <a:lnTo>
                  <a:pt x="2915127" y="1987629"/>
                </a:lnTo>
                <a:lnTo>
                  <a:pt x="2923566" y="2024913"/>
                </a:lnTo>
                <a:lnTo>
                  <a:pt x="2925221" y="2087758"/>
                </a:lnTo>
                <a:lnTo>
                  <a:pt x="2926184" y="2097299"/>
                </a:lnTo>
                <a:lnTo>
                  <a:pt x="2925619" y="2102888"/>
                </a:lnTo>
                <a:lnTo>
                  <a:pt x="2926598" y="2140057"/>
                </a:lnTo>
                <a:lnTo>
                  <a:pt x="2914762" y="2210595"/>
                </a:lnTo>
                <a:lnTo>
                  <a:pt x="2914075" y="2217405"/>
                </a:lnTo>
                <a:lnTo>
                  <a:pt x="2913082" y="2220603"/>
                </a:lnTo>
                <a:lnTo>
                  <a:pt x="2907675" y="2252825"/>
                </a:lnTo>
                <a:lnTo>
                  <a:pt x="2880424" y="2325811"/>
                </a:lnTo>
                <a:lnTo>
                  <a:pt x="2879350" y="2329273"/>
                </a:lnTo>
                <a:lnTo>
                  <a:pt x="2878652" y="2330560"/>
                </a:lnTo>
                <a:lnTo>
                  <a:pt x="2867678" y="2359948"/>
                </a:lnTo>
                <a:cubicBezTo>
                  <a:pt x="2850930" y="2394352"/>
                  <a:pt x="2830816" y="2427267"/>
                  <a:pt x="2807481" y="2458150"/>
                </a:cubicBezTo>
                <a:lnTo>
                  <a:pt x="2752751" y="2517345"/>
                </a:lnTo>
                <a:lnTo>
                  <a:pt x="2751631" y="2518705"/>
                </a:lnTo>
                <a:lnTo>
                  <a:pt x="2751061" y="2519175"/>
                </a:lnTo>
                <a:lnTo>
                  <a:pt x="2727963" y="2544157"/>
                </a:lnTo>
                <a:lnTo>
                  <a:pt x="2671537" y="2584787"/>
                </a:lnTo>
                <a:lnTo>
                  <a:pt x="2663431" y="2591478"/>
                </a:lnTo>
                <a:lnTo>
                  <a:pt x="2658628" y="2594084"/>
                </a:lnTo>
                <a:lnTo>
                  <a:pt x="2630002" y="2614696"/>
                </a:lnTo>
                <a:lnTo>
                  <a:pt x="2575109" y="2639416"/>
                </a:lnTo>
                <a:lnTo>
                  <a:pt x="2562198" y="2646425"/>
                </a:lnTo>
                <a:lnTo>
                  <a:pt x="2553668" y="2649072"/>
                </a:lnTo>
                <a:lnTo>
                  <a:pt x="2519933" y="2664263"/>
                </a:lnTo>
                <a:lnTo>
                  <a:pt x="2463779" y="2676976"/>
                </a:lnTo>
                <a:lnTo>
                  <a:pt x="2450330" y="2681150"/>
                </a:lnTo>
                <a:lnTo>
                  <a:pt x="2441327" y="2682058"/>
                </a:lnTo>
                <a:lnTo>
                  <a:pt x="2405689" y="2690125"/>
                </a:lnTo>
                <a:lnTo>
                  <a:pt x="2345620" y="2691705"/>
                </a:lnTo>
                <a:lnTo>
                  <a:pt x="2330223" y="2693257"/>
                </a:lnTo>
                <a:lnTo>
                  <a:pt x="601099" y="2693257"/>
                </a:lnTo>
                <a:cubicBezTo>
                  <a:pt x="559958" y="2693257"/>
                  <a:pt x="519788" y="2689089"/>
                  <a:pt x="480992" y="2681149"/>
                </a:cubicBezTo>
                <a:lnTo>
                  <a:pt x="416116" y="2661011"/>
                </a:lnTo>
                <a:lnTo>
                  <a:pt x="408150" y="2659208"/>
                </a:lnTo>
                <a:lnTo>
                  <a:pt x="403364" y="2657052"/>
                </a:lnTo>
                <a:lnTo>
                  <a:pt x="369125" y="2646425"/>
                </a:lnTo>
                <a:lnTo>
                  <a:pt x="317307" y="2618299"/>
                </a:lnTo>
                <a:lnTo>
                  <a:pt x="298081" y="2609640"/>
                </a:lnTo>
                <a:lnTo>
                  <a:pt x="288053" y="2602420"/>
                </a:lnTo>
                <a:lnTo>
                  <a:pt x="267893" y="2591478"/>
                </a:lnTo>
                <a:lnTo>
                  <a:pt x="233854" y="2563393"/>
                </a:lnTo>
                <a:lnTo>
                  <a:pt x="200119" y="2539100"/>
                </a:lnTo>
                <a:lnTo>
                  <a:pt x="186309" y="2524165"/>
                </a:lnTo>
                <a:lnTo>
                  <a:pt x="179692" y="2518705"/>
                </a:lnTo>
                <a:lnTo>
                  <a:pt x="166674" y="2502928"/>
                </a:lnTo>
                <a:lnTo>
                  <a:pt x="120600" y="2453094"/>
                </a:lnTo>
                <a:cubicBezTo>
                  <a:pt x="-19406" y="2267793"/>
                  <a:pt x="-43484" y="2009326"/>
                  <a:pt x="79944" y="1795543"/>
                </a:cubicBezTo>
                <a:lnTo>
                  <a:pt x="944505" y="298079"/>
                </a:lnTo>
                <a:cubicBezTo>
                  <a:pt x="1047361" y="119928"/>
                  <a:pt x="1228309" y="14971"/>
                  <a:pt x="1419145" y="1485"/>
                </a:cubicBezTo>
                <a:close/>
              </a:path>
            </a:pathLst>
          </a:custGeom>
          <a:effectLst>
            <a:outerShdw dist="50800" dir="600000" sx="101000" sy="101000" algn="t" rotWithShape="0">
              <a:schemeClr val="accent1"/>
            </a:outerShdw>
          </a:effectLst>
        </p:spPr>
        <p:txBody>
          <a:bodyPr wrap="square">
            <a:noAutofit/>
          </a:bodyPr>
          <a:lstStyle/>
          <a:p>
            <a:endParaRPr lang="ru-RU"/>
          </a:p>
        </p:txBody>
      </p:sp>
      <p:sp>
        <p:nvSpPr>
          <p:cNvPr id="22" name="Рисунок 21">
            <a:extLst>
              <a:ext uri="{FF2B5EF4-FFF2-40B4-BE49-F238E27FC236}">
                <a16:creationId xmlns:a16="http://schemas.microsoft.com/office/drawing/2014/main" id="{3A1054EF-C75F-E746-BDAE-10DA09078466}"/>
              </a:ext>
            </a:extLst>
          </p:cNvPr>
          <p:cNvSpPr>
            <a:spLocks noGrp="1"/>
          </p:cNvSpPr>
          <p:nvPr>
            <p:ph type="pic" sz="quarter" idx="17"/>
          </p:nvPr>
        </p:nvSpPr>
        <p:spPr>
          <a:xfrm>
            <a:off x="4436938" y="2440990"/>
            <a:ext cx="2194946" cy="2019943"/>
          </a:xfrm>
          <a:custGeom>
            <a:avLst/>
            <a:gdLst>
              <a:gd name="connsiteX0" fmla="*/ 596375 w 2926595"/>
              <a:gd name="connsiteY0" fmla="*/ 0 h 2693256"/>
              <a:gd name="connsiteX1" fmla="*/ 2325497 w 2926595"/>
              <a:gd name="connsiteY1" fmla="*/ 0 h 2693256"/>
              <a:gd name="connsiteX2" fmla="*/ 2445604 w 2926595"/>
              <a:gd name="connsiteY2" fmla="*/ 12108 h 2693256"/>
              <a:gd name="connsiteX3" fmla="*/ 2510480 w 2926595"/>
              <a:gd name="connsiteY3" fmla="*/ 32246 h 2693256"/>
              <a:gd name="connsiteX4" fmla="*/ 2518446 w 2926595"/>
              <a:gd name="connsiteY4" fmla="*/ 34050 h 2693256"/>
              <a:gd name="connsiteX5" fmla="*/ 2523233 w 2926595"/>
              <a:gd name="connsiteY5" fmla="*/ 36205 h 2693256"/>
              <a:gd name="connsiteX6" fmla="*/ 2557471 w 2926595"/>
              <a:gd name="connsiteY6" fmla="*/ 46832 h 2693256"/>
              <a:gd name="connsiteX7" fmla="*/ 2609289 w 2926595"/>
              <a:gd name="connsiteY7" fmla="*/ 74959 h 2693256"/>
              <a:gd name="connsiteX8" fmla="*/ 2628516 w 2926595"/>
              <a:gd name="connsiteY8" fmla="*/ 83617 h 2693256"/>
              <a:gd name="connsiteX9" fmla="*/ 2638543 w 2926595"/>
              <a:gd name="connsiteY9" fmla="*/ 90837 h 2693256"/>
              <a:gd name="connsiteX10" fmla="*/ 2658703 w 2926595"/>
              <a:gd name="connsiteY10" fmla="*/ 101779 h 2693256"/>
              <a:gd name="connsiteX11" fmla="*/ 2692742 w 2926595"/>
              <a:gd name="connsiteY11" fmla="*/ 129865 h 2693256"/>
              <a:gd name="connsiteX12" fmla="*/ 2726477 w 2926595"/>
              <a:gd name="connsiteY12" fmla="*/ 154157 h 2693256"/>
              <a:gd name="connsiteX13" fmla="*/ 2740287 w 2926595"/>
              <a:gd name="connsiteY13" fmla="*/ 169092 h 2693256"/>
              <a:gd name="connsiteX14" fmla="*/ 2746904 w 2926595"/>
              <a:gd name="connsiteY14" fmla="*/ 174553 h 2693256"/>
              <a:gd name="connsiteX15" fmla="*/ 2759922 w 2926595"/>
              <a:gd name="connsiteY15" fmla="*/ 190329 h 2693256"/>
              <a:gd name="connsiteX16" fmla="*/ 2805996 w 2926595"/>
              <a:gd name="connsiteY16" fmla="*/ 240163 h 2693256"/>
              <a:gd name="connsiteX17" fmla="*/ 2846652 w 2926595"/>
              <a:gd name="connsiteY17" fmla="*/ 897714 h 2693256"/>
              <a:gd name="connsiteX18" fmla="*/ 1982092 w 2926595"/>
              <a:gd name="connsiteY18" fmla="*/ 2395178 h 2693256"/>
              <a:gd name="connsiteX19" fmla="*/ 1507452 w 2926595"/>
              <a:gd name="connsiteY19" fmla="*/ 2691773 h 2693256"/>
              <a:gd name="connsiteX20" fmla="*/ 1250028 w 2926595"/>
              <a:gd name="connsiteY20" fmla="*/ 2652746 h 2693256"/>
              <a:gd name="connsiteX21" fmla="*/ 1199367 w 2926595"/>
              <a:gd name="connsiteY21" fmla="*/ 2628394 h 2693256"/>
              <a:gd name="connsiteX22" fmla="*/ 1197768 w 2926595"/>
              <a:gd name="connsiteY22" fmla="*/ 2627797 h 2693256"/>
              <a:gd name="connsiteX23" fmla="*/ 1196472 w 2926595"/>
              <a:gd name="connsiteY23" fmla="*/ 2627002 h 2693256"/>
              <a:gd name="connsiteX24" fmla="*/ 1167996 w 2926595"/>
              <a:gd name="connsiteY24" fmla="*/ 2613314 h 2693256"/>
              <a:gd name="connsiteX25" fmla="*/ 1132815 w 2926595"/>
              <a:gd name="connsiteY25" fmla="*/ 2587982 h 2693256"/>
              <a:gd name="connsiteX26" fmla="*/ 1099568 w 2926595"/>
              <a:gd name="connsiteY26" fmla="*/ 2567600 h 2693256"/>
              <a:gd name="connsiteX27" fmla="*/ 1082156 w 2926595"/>
              <a:gd name="connsiteY27" fmla="*/ 2551503 h 2693256"/>
              <a:gd name="connsiteX28" fmla="*/ 1070034 w 2926595"/>
              <a:gd name="connsiteY28" fmla="*/ 2542776 h 2693256"/>
              <a:gd name="connsiteX29" fmla="*/ 1054254 w 2926595"/>
              <a:gd name="connsiteY29" fmla="*/ 2525707 h 2693256"/>
              <a:gd name="connsiteX30" fmla="*/ 1013560 w 2926595"/>
              <a:gd name="connsiteY30" fmla="*/ 2488083 h 2693256"/>
              <a:gd name="connsiteX31" fmla="*/ 992750 w 2926595"/>
              <a:gd name="connsiteY31" fmla="*/ 2459183 h 2693256"/>
              <a:gd name="connsiteX32" fmla="*/ 990517 w 2926595"/>
              <a:gd name="connsiteY32" fmla="*/ 2456768 h 2693256"/>
              <a:gd name="connsiteX33" fmla="*/ 987689 w 2926595"/>
              <a:gd name="connsiteY33" fmla="*/ 2452155 h 2693256"/>
              <a:gd name="connsiteX34" fmla="*/ 943020 w 2926595"/>
              <a:gd name="connsiteY34" fmla="*/ 2390121 h 2693256"/>
              <a:gd name="connsiteX35" fmla="*/ 78460 w 2926595"/>
              <a:gd name="connsiteY35" fmla="*/ 892657 h 2693256"/>
              <a:gd name="connsiteX36" fmla="*/ 59366 w 2926595"/>
              <a:gd name="connsiteY36" fmla="*/ 850259 h 2693256"/>
              <a:gd name="connsiteX37" fmla="*/ 47248 w 2926595"/>
              <a:gd name="connsiteY37" fmla="*/ 827934 h 2693256"/>
              <a:gd name="connsiteX38" fmla="*/ 42670 w 2926595"/>
              <a:gd name="connsiteY38" fmla="*/ 813184 h 2693256"/>
              <a:gd name="connsiteX39" fmla="*/ 28891 w 2926595"/>
              <a:gd name="connsiteY39" fmla="*/ 782588 h 2693256"/>
              <a:gd name="connsiteX40" fmla="*/ 17363 w 2926595"/>
              <a:gd name="connsiteY40" fmla="*/ 731658 h 2693256"/>
              <a:gd name="connsiteX41" fmla="*/ 12524 w 2926595"/>
              <a:gd name="connsiteY41" fmla="*/ 716066 h 2693256"/>
              <a:gd name="connsiteX42" fmla="*/ 11471 w 2926595"/>
              <a:gd name="connsiteY42" fmla="*/ 705629 h 2693256"/>
              <a:gd name="connsiteX43" fmla="*/ 3032 w 2926595"/>
              <a:gd name="connsiteY43" fmla="*/ 668345 h 2693256"/>
              <a:gd name="connsiteX44" fmla="*/ 1377 w 2926595"/>
              <a:gd name="connsiteY44" fmla="*/ 605499 h 2693256"/>
              <a:gd name="connsiteX45" fmla="*/ 414 w 2926595"/>
              <a:gd name="connsiteY45" fmla="*/ 595958 h 2693256"/>
              <a:gd name="connsiteX46" fmla="*/ 979 w 2926595"/>
              <a:gd name="connsiteY46" fmla="*/ 590369 h 2693256"/>
              <a:gd name="connsiteX47" fmla="*/ 0 w 2926595"/>
              <a:gd name="connsiteY47" fmla="*/ 553201 h 2693256"/>
              <a:gd name="connsiteX48" fmla="*/ 11836 w 2926595"/>
              <a:gd name="connsiteY48" fmla="*/ 482662 h 2693256"/>
              <a:gd name="connsiteX49" fmla="*/ 12524 w 2926595"/>
              <a:gd name="connsiteY49" fmla="*/ 475853 h 2693256"/>
              <a:gd name="connsiteX50" fmla="*/ 13516 w 2926595"/>
              <a:gd name="connsiteY50" fmla="*/ 472654 h 2693256"/>
              <a:gd name="connsiteX51" fmla="*/ 18923 w 2926595"/>
              <a:gd name="connsiteY51" fmla="*/ 440432 h 2693256"/>
              <a:gd name="connsiteX52" fmla="*/ 46174 w 2926595"/>
              <a:gd name="connsiteY52" fmla="*/ 367447 h 2693256"/>
              <a:gd name="connsiteX53" fmla="*/ 47248 w 2926595"/>
              <a:gd name="connsiteY53" fmla="*/ 363984 h 2693256"/>
              <a:gd name="connsiteX54" fmla="*/ 47946 w 2926595"/>
              <a:gd name="connsiteY54" fmla="*/ 362697 h 2693256"/>
              <a:gd name="connsiteX55" fmla="*/ 58920 w 2926595"/>
              <a:gd name="connsiteY55" fmla="*/ 333309 h 2693256"/>
              <a:gd name="connsiteX56" fmla="*/ 119117 w 2926595"/>
              <a:gd name="connsiteY56" fmla="*/ 235107 h 2693256"/>
              <a:gd name="connsiteX57" fmla="*/ 173846 w 2926595"/>
              <a:gd name="connsiteY57" fmla="*/ 175912 h 2693256"/>
              <a:gd name="connsiteX58" fmla="*/ 174967 w 2926595"/>
              <a:gd name="connsiteY58" fmla="*/ 174553 h 2693256"/>
              <a:gd name="connsiteX59" fmla="*/ 175538 w 2926595"/>
              <a:gd name="connsiteY59" fmla="*/ 174082 h 2693256"/>
              <a:gd name="connsiteX60" fmla="*/ 198634 w 2926595"/>
              <a:gd name="connsiteY60" fmla="*/ 149100 h 2693256"/>
              <a:gd name="connsiteX61" fmla="*/ 255061 w 2926595"/>
              <a:gd name="connsiteY61" fmla="*/ 108470 h 2693256"/>
              <a:gd name="connsiteX62" fmla="*/ 263167 w 2926595"/>
              <a:gd name="connsiteY62" fmla="*/ 101779 h 2693256"/>
              <a:gd name="connsiteX63" fmla="*/ 267970 w 2926595"/>
              <a:gd name="connsiteY63" fmla="*/ 99173 h 2693256"/>
              <a:gd name="connsiteX64" fmla="*/ 296596 w 2926595"/>
              <a:gd name="connsiteY64" fmla="*/ 78561 h 2693256"/>
              <a:gd name="connsiteX65" fmla="*/ 351489 w 2926595"/>
              <a:gd name="connsiteY65" fmla="*/ 53841 h 2693256"/>
              <a:gd name="connsiteX66" fmla="*/ 364400 w 2926595"/>
              <a:gd name="connsiteY66" fmla="*/ 46832 h 2693256"/>
              <a:gd name="connsiteX67" fmla="*/ 372930 w 2926595"/>
              <a:gd name="connsiteY67" fmla="*/ 44185 h 2693256"/>
              <a:gd name="connsiteX68" fmla="*/ 406664 w 2926595"/>
              <a:gd name="connsiteY68" fmla="*/ 28994 h 2693256"/>
              <a:gd name="connsiteX69" fmla="*/ 462819 w 2926595"/>
              <a:gd name="connsiteY69" fmla="*/ 16281 h 2693256"/>
              <a:gd name="connsiteX70" fmla="*/ 476268 w 2926595"/>
              <a:gd name="connsiteY70" fmla="*/ 12107 h 2693256"/>
              <a:gd name="connsiteX71" fmla="*/ 485270 w 2926595"/>
              <a:gd name="connsiteY71" fmla="*/ 11199 h 2693256"/>
              <a:gd name="connsiteX72" fmla="*/ 520908 w 2926595"/>
              <a:gd name="connsiteY72" fmla="*/ 3132 h 2693256"/>
              <a:gd name="connsiteX73" fmla="*/ 580978 w 2926595"/>
              <a:gd name="connsiteY73" fmla="*/ 1552 h 269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926595" h="2693256">
                <a:moveTo>
                  <a:pt x="596375" y="0"/>
                </a:moveTo>
                <a:lnTo>
                  <a:pt x="2325497" y="0"/>
                </a:lnTo>
                <a:cubicBezTo>
                  <a:pt x="2366639" y="0"/>
                  <a:pt x="2406808" y="4168"/>
                  <a:pt x="2445604" y="12108"/>
                </a:cubicBezTo>
                <a:lnTo>
                  <a:pt x="2510480" y="32246"/>
                </a:lnTo>
                <a:lnTo>
                  <a:pt x="2518446" y="34050"/>
                </a:lnTo>
                <a:lnTo>
                  <a:pt x="2523233" y="36205"/>
                </a:lnTo>
                <a:lnTo>
                  <a:pt x="2557471" y="46832"/>
                </a:lnTo>
                <a:lnTo>
                  <a:pt x="2609289" y="74959"/>
                </a:lnTo>
                <a:lnTo>
                  <a:pt x="2628516" y="83617"/>
                </a:lnTo>
                <a:lnTo>
                  <a:pt x="2638543" y="90837"/>
                </a:lnTo>
                <a:lnTo>
                  <a:pt x="2658703" y="101779"/>
                </a:lnTo>
                <a:lnTo>
                  <a:pt x="2692742" y="129865"/>
                </a:lnTo>
                <a:lnTo>
                  <a:pt x="2726477" y="154157"/>
                </a:lnTo>
                <a:lnTo>
                  <a:pt x="2740287" y="169092"/>
                </a:lnTo>
                <a:lnTo>
                  <a:pt x="2746904" y="174553"/>
                </a:lnTo>
                <a:lnTo>
                  <a:pt x="2759922" y="190329"/>
                </a:lnTo>
                <a:lnTo>
                  <a:pt x="2805996" y="240163"/>
                </a:lnTo>
                <a:cubicBezTo>
                  <a:pt x="2946002" y="425464"/>
                  <a:pt x="2970080" y="683931"/>
                  <a:pt x="2846652" y="897714"/>
                </a:cubicBezTo>
                <a:lnTo>
                  <a:pt x="1982092" y="2395178"/>
                </a:lnTo>
                <a:cubicBezTo>
                  <a:pt x="1879236" y="2573329"/>
                  <a:pt x="1698288" y="2678287"/>
                  <a:pt x="1507452" y="2691773"/>
                </a:cubicBezTo>
                <a:cubicBezTo>
                  <a:pt x="1421575" y="2697841"/>
                  <a:pt x="1333696" y="2685388"/>
                  <a:pt x="1250028" y="2652746"/>
                </a:cubicBezTo>
                <a:lnTo>
                  <a:pt x="1199367" y="2628394"/>
                </a:lnTo>
                <a:lnTo>
                  <a:pt x="1197768" y="2627797"/>
                </a:lnTo>
                <a:lnTo>
                  <a:pt x="1196472" y="2627002"/>
                </a:lnTo>
                <a:lnTo>
                  <a:pt x="1167996" y="2613314"/>
                </a:lnTo>
                <a:lnTo>
                  <a:pt x="1132815" y="2587982"/>
                </a:lnTo>
                <a:lnTo>
                  <a:pt x="1099568" y="2567600"/>
                </a:lnTo>
                <a:lnTo>
                  <a:pt x="1082156" y="2551503"/>
                </a:lnTo>
                <a:lnTo>
                  <a:pt x="1070034" y="2542776"/>
                </a:lnTo>
                <a:lnTo>
                  <a:pt x="1054254" y="2525707"/>
                </a:lnTo>
                <a:lnTo>
                  <a:pt x="1013560" y="2488083"/>
                </a:lnTo>
                <a:lnTo>
                  <a:pt x="992750" y="2459183"/>
                </a:lnTo>
                <a:lnTo>
                  <a:pt x="990517" y="2456768"/>
                </a:lnTo>
                <a:lnTo>
                  <a:pt x="987689" y="2452155"/>
                </a:lnTo>
                <a:lnTo>
                  <a:pt x="943020" y="2390121"/>
                </a:lnTo>
                <a:lnTo>
                  <a:pt x="78460" y="892657"/>
                </a:lnTo>
                <a:lnTo>
                  <a:pt x="59366" y="850259"/>
                </a:lnTo>
                <a:lnTo>
                  <a:pt x="47248" y="827934"/>
                </a:lnTo>
                <a:lnTo>
                  <a:pt x="42670" y="813184"/>
                </a:lnTo>
                <a:lnTo>
                  <a:pt x="28891" y="782588"/>
                </a:lnTo>
                <a:lnTo>
                  <a:pt x="17363" y="731658"/>
                </a:lnTo>
                <a:lnTo>
                  <a:pt x="12524" y="716066"/>
                </a:lnTo>
                <a:lnTo>
                  <a:pt x="11471" y="705629"/>
                </a:lnTo>
                <a:lnTo>
                  <a:pt x="3032" y="668345"/>
                </a:lnTo>
                <a:lnTo>
                  <a:pt x="1377" y="605499"/>
                </a:lnTo>
                <a:lnTo>
                  <a:pt x="414" y="595958"/>
                </a:lnTo>
                <a:lnTo>
                  <a:pt x="979" y="590369"/>
                </a:lnTo>
                <a:lnTo>
                  <a:pt x="0" y="553201"/>
                </a:lnTo>
                <a:lnTo>
                  <a:pt x="11836" y="482662"/>
                </a:lnTo>
                <a:lnTo>
                  <a:pt x="12524" y="475853"/>
                </a:lnTo>
                <a:lnTo>
                  <a:pt x="13516" y="472654"/>
                </a:lnTo>
                <a:lnTo>
                  <a:pt x="18923" y="440432"/>
                </a:lnTo>
                <a:lnTo>
                  <a:pt x="46174" y="367447"/>
                </a:lnTo>
                <a:lnTo>
                  <a:pt x="47248" y="363984"/>
                </a:lnTo>
                <a:lnTo>
                  <a:pt x="47946" y="362697"/>
                </a:lnTo>
                <a:lnTo>
                  <a:pt x="58920" y="333309"/>
                </a:lnTo>
                <a:cubicBezTo>
                  <a:pt x="75668" y="298906"/>
                  <a:pt x="95782" y="265990"/>
                  <a:pt x="119117" y="235107"/>
                </a:cubicBezTo>
                <a:lnTo>
                  <a:pt x="173846" y="175912"/>
                </a:lnTo>
                <a:lnTo>
                  <a:pt x="174967" y="174553"/>
                </a:lnTo>
                <a:lnTo>
                  <a:pt x="175538" y="174082"/>
                </a:lnTo>
                <a:lnTo>
                  <a:pt x="198634" y="149100"/>
                </a:lnTo>
                <a:lnTo>
                  <a:pt x="255061" y="108470"/>
                </a:lnTo>
                <a:lnTo>
                  <a:pt x="263167" y="101779"/>
                </a:lnTo>
                <a:lnTo>
                  <a:pt x="267970" y="99173"/>
                </a:lnTo>
                <a:lnTo>
                  <a:pt x="296596" y="78561"/>
                </a:lnTo>
                <a:lnTo>
                  <a:pt x="351489" y="53841"/>
                </a:lnTo>
                <a:lnTo>
                  <a:pt x="364400" y="46832"/>
                </a:lnTo>
                <a:lnTo>
                  <a:pt x="372930" y="44185"/>
                </a:lnTo>
                <a:lnTo>
                  <a:pt x="406664" y="28994"/>
                </a:lnTo>
                <a:lnTo>
                  <a:pt x="462819" y="16281"/>
                </a:lnTo>
                <a:lnTo>
                  <a:pt x="476268" y="12107"/>
                </a:lnTo>
                <a:lnTo>
                  <a:pt x="485270" y="11199"/>
                </a:lnTo>
                <a:lnTo>
                  <a:pt x="520908" y="3132"/>
                </a:lnTo>
                <a:lnTo>
                  <a:pt x="580978" y="1552"/>
                </a:lnTo>
                <a:close/>
              </a:path>
            </a:pathLst>
          </a:custGeom>
          <a:effectLst>
            <a:outerShdw dist="50800" dir="600000" sx="101000" sy="101000" algn="t" rotWithShape="0">
              <a:schemeClr val="accent1"/>
            </a:outerShdw>
          </a:effectLst>
        </p:spPr>
        <p:txBody>
          <a:bodyPr wrap="square">
            <a:noAutofit/>
          </a:bodyPr>
          <a:lstStyle/>
          <a:p>
            <a:endParaRPr lang="ru-RU"/>
          </a:p>
        </p:txBody>
      </p:sp>
      <p:sp>
        <p:nvSpPr>
          <p:cNvPr id="19" name="Рисунок 18">
            <a:extLst>
              <a:ext uri="{FF2B5EF4-FFF2-40B4-BE49-F238E27FC236}">
                <a16:creationId xmlns:a16="http://schemas.microsoft.com/office/drawing/2014/main" id="{7A571AA0-2A7E-7B46-AECE-5725EEDA75F5}"/>
              </a:ext>
            </a:extLst>
          </p:cNvPr>
          <p:cNvSpPr>
            <a:spLocks noGrp="1"/>
          </p:cNvSpPr>
          <p:nvPr>
            <p:ph type="pic" sz="quarter" idx="16"/>
          </p:nvPr>
        </p:nvSpPr>
        <p:spPr>
          <a:xfrm>
            <a:off x="2469560" y="2440990"/>
            <a:ext cx="2194949" cy="2019943"/>
          </a:xfrm>
          <a:custGeom>
            <a:avLst/>
            <a:gdLst>
              <a:gd name="connsiteX0" fmla="*/ 1419145 w 2926598"/>
              <a:gd name="connsiteY0" fmla="*/ 1485 h 2693257"/>
              <a:gd name="connsiteX1" fmla="*/ 1676570 w 2926598"/>
              <a:gd name="connsiteY1" fmla="*/ 40511 h 2693257"/>
              <a:gd name="connsiteX2" fmla="*/ 1727231 w 2926598"/>
              <a:gd name="connsiteY2" fmla="*/ 64863 h 2693257"/>
              <a:gd name="connsiteX3" fmla="*/ 1728829 w 2926598"/>
              <a:gd name="connsiteY3" fmla="*/ 65461 h 2693257"/>
              <a:gd name="connsiteX4" fmla="*/ 1730126 w 2926598"/>
              <a:gd name="connsiteY4" fmla="*/ 66255 h 2693257"/>
              <a:gd name="connsiteX5" fmla="*/ 1758602 w 2926598"/>
              <a:gd name="connsiteY5" fmla="*/ 79943 h 2693257"/>
              <a:gd name="connsiteX6" fmla="*/ 1793783 w 2926598"/>
              <a:gd name="connsiteY6" fmla="*/ 105276 h 2693257"/>
              <a:gd name="connsiteX7" fmla="*/ 1827030 w 2926598"/>
              <a:gd name="connsiteY7" fmla="*/ 125657 h 2693257"/>
              <a:gd name="connsiteX8" fmla="*/ 1844442 w 2926598"/>
              <a:gd name="connsiteY8" fmla="*/ 141755 h 2693257"/>
              <a:gd name="connsiteX9" fmla="*/ 1856563 w 2926598"/>
              <a:gd name="connsiteY9" fmla="*/ 150482 h 2693257"/>
              <a:gd name="connsiteX10" fmla="*/ 1872344 w 2926598"/>
              <a:gd name="connsiteY10" fmla="*/ 167550 h 2693257"/>
              <a:gd name="connsiteX11" fmla="*/ 1913038 w 2926598"/>
              <a:gd name="connsiteY11" fmla="*/ 205175 h 2693257"/>
              <a:gd name="connsiteX12" fmla="*/ 1933848 w 2926598"/>
              <a:gd name="connsiteY12" fmla="*/ 234075 h 2693257"/>
              <a:gd name="connsiteX13" fmla="*/ 1936081 w 2926598"/>
              <a:gd name="connsiteY13" fmla="*/ 236489 h 2693257"/>
              <a:gd name="connsiteX14" fmla="*/ 1938908 w 2926598"/>
              <a:gd name="connsiteY14" fmla="*/ 241102 h 2693257"/>
              <a:gd name="connsiteX15" fmla="*/ 1983578 w 2926598"/>
              <a:gd name="connsiteY15" fmla="*/ 303136 h 2693257"/>
              <a:gd name="connsiteX16" fmla="*/ 2848138 w 2926598"/>
              <a:gd name="connsiteY16" fmla="*/ 1800600 h 2693257"/>
              <a:gd name="connsiteX17" fmla="*/ 2867232 w 2926598"/>
              <a:gd name="connsiteY17" fmla="*/ 1842999 h 2693257"/>
              <a:gd name="connsiteX18" fmla="*/ 2879350 w 2926598"/>
              <a:gd name="connsiteY18" fmla="*/ 1865323 h 2693257"/>
              <a:gd name="connsiteX19" fmla="*/ 2883928 w 2926598"/>
              <a:gd name="connsiteY19" fmla="*/ 1880074 h 2693257"/>
              <a:gd name="connsiteX20" fmla="*/ 2897707 w 2926598"/>
              <a:gd name="connsiteY20" fmla="*/ 1910670 h 2693257"/>
              <a:gd name="connsiteX21" fmla="*/ 2909235 w 2926598"/>
              <a:gd name="connsiteY21" fmla="*/ 1961599 h 2693257"/>
              <a:gd name="connsiteX22" fmla="*/ 2914075 w 2926598"/>
              <a:gd name="connsiteY22" fmla="*/ 1977192 h 2693257"/>
              <a:gd name="connsiteX23" fmla="*/ 2915127 w 2926598"/>
              <a:gd name="connsiteY23" fmla="*/ 1987629 h 2693257"/>
              <a:gd name="connsiteX24" fmla="*/ 2923566 w 2926598"/>
              <a:gd name="connsiteY24" fmla="*/ 2024913 h 2693257"/>
              <a:gd name="connsiteX25" fmla="*/ 2925221 w 2926598"/>
              <a:gd name="connsiteY25" fmla="*/ 2087758 h 2693257"/>
              <a:gd name="connsiteX26" fmla="*/ 2926184 w 2926598"/>
              <a:gd name="connsiteY26" fmla="*/ 2097299 h 2693257"/>
              <a:gd name="connsiteX27" fmla="*/ 2925619 w 2926598"/>
              <a:gd name="connsiteY27" fmla="*/ 2102888 h 2693257"/>
              <a:gd name="connsiteX28" fmla="*/ 2926598 w 2926598"/>
              <a:gd name="connsiteY28" fmla="*/ 2140057 h 2693257"/>
              <a:gd name="connsiteX29" fmla="*/ 2914762 w 2926598"/>
              <a:gd name="connsiteY29" fmla="*/ 2210595 h 2693257"/>
              <a:gd name="connsiteX30" fmla="*/ 2914075 w 2926598"/>
              <a:gd name="connsiteY30" fmla="*/ 2217405 h 2693257"/>
              <a:gd name="connsiteX31" fmla="*/ 2913082 w 2926598"/>
              <a:gd name="connsiteY31" fmla="*/ 2220603 h 2693257"/>
              <a:gd name="connsiteX32" fmla="*/ 2907676 w 2926598"/>
              <a:gd name="connsiteY32" fmla="*/ 2252825 h 2693257"/>
              <a:gd name="connsiteX33" fmla="*/ 2880424 w 2926598"/>
              <a:gd name="connsiteY33" fmla="*/ 2325811 h 2693257"/>
              <a:gd name="connsiteX34" fmla="*/ 2879350 w 2926598"/>
              <a:gd name="connsiteY34" fmla="*/ 2329273 h 2693257"/>
              <a:gd name="connsiteX35" fmla="*/ 2878652 w 2926598"/>
              <a:gd name="connsiteY35" fmla="*/ 2330560 h 2693257"/>
              <a:gd name="connsiteX36" fmla="*/ 2867678 w 2926598"/>
              <a:gd name="connsiteY36" fmla="*/ 2359948 h 2693257"/>
              <a:gd name="connsiteX37" fmla="*/ 2807481 w 2926598"/>
              <a:gd name="connsiteY37" fmla="*/ 2458150 h 2693257"/>
              <a:gd name="connsiteX38" fmla="*/ 2752752 w 2926598"/>
              <a:gd name="connsiteY38" fmla="*/ 2517345 h 2693257"/>
              <a:gd name="connsiteX39" fmla="*/ 2751631 w 2926598"/>
              <a:gd name="connsiteY39" fmla="*/ 2518705 h 2693257"/>
              <a:gd name="connsiteX40" fmla="*/ 2751061 w 2926598"/>
              <a:gd name="connsiteY40" fmla="*/ 2519175 h 2693257"/>
              <a:gd name="connsiteX41" fmla="*/ 2727964 w 2926598"/>
              <a:gd name="connsiteY41" fmla="*/ 2544157 h 2693257"/>
              <a:gd name="connsiteX42" fmla="*/ 2671537 w 2926598"/>
              <a:gd name="connsiteY42" fmla="*/ 2584787 h 2693257"/>
              <a:gd name="connsiteX43" fmla="*/ 2663431 w 2926598"/>
              <a:gd name="connsiteY43" fmla="*/ 2591478 h 2693257"/>
              <a:gd name="connsiteX44" fmla="*/ 2658628 w 2926598"/>
              <a:gd name="connsiteY44" fmla="*/ 2594084 h 2693257"/>
              <a:gd name="connsiteX45" fmla="*/ 2630002 w 2926598"/>
              <a:gd name="connsiteY45" fmla="*/ 2614696 h 2693257"/>
              <a:gd name="connsiteX46" fmla="*/ 2575109 w 2926598"/>
              <a:gd name="connsiteY46" fmla="*/ 2639416 h 2693257"/>
              <a:gd name="connsiteX47" fmla="*/ 2562198 w 2926598"/>
              <a:gd name="connsiteY47" fmla="*/ 2646425 h 2693257"/>
              <a:gd name="connsiteX48" fmla="*/ 2553668 w 2926598"/>
              <a:gd name="connsiteY48" fmla="*/ 2649072 h 2693257"/>
              <a:gd name="connsiteX49" fmla="*/ 2519934 w 2926598"/>
              <a:gd name="connsiteY49" fmla="*/ 2664263 h 2693257"/>
              <a:gd name="connsiteX50" fmla="*/ 2463779 w 2926598"/>
              <a:gd name="connsiteY50" fmla="*/ 2676976 h 2693257"/>
              <a:gd name="connsiteX51" fmla="*/ 2450330 w 2926598"/>
              <a:gd name="connsiteY51" fmla="*/ 2681150 h 2693257"/>
              <a:gd name="connsiteX52" fmla="*/ 2441328 w 2926598"/>
              <a:gd name="connsiteY52" fmla="*/ 2682058 h 2693257"/>
              <a:gd name="connsiteX53" fmla="*/ 2405690 w 2926598"/>
              <a:gd name="connsiteY53" fmla="*/ 2690125 h 2693257"/>
              <a:gd name="connsiteX54" fmla="*/ 2345620 w 2926598"/>
              <a:gd name="connsiteY54" fmla="*/ 2691705 h 2693257"/>
              <a:gd name="connsiteX55" fmla="*/ 2330223 w 2926598"/>
              <a:gd name="connsiteY55" fmla="*/ 2693257 h 2693257"/>
              <a:gd name="connsiteX56" fmla="*/ 601100 w 2926598"/>
              <a:gd name="connsiteY56" fmla="*/ 2693257 h 2693257"/>
              <a:gd name="connsiteX57" fmla="*/ 480992 w 2926598"/>
              <a:gd name="connsiteY57" fmla="*/ 2681149 h 2693257"/>
              <a:gd name="connsiteX58" fmla="*/ 416116 w 2926598"/>
              <a:gd name="connsiteY58" fmla="*/ 2661011 h 2693257"/>
              <a:gd name="connsiteX59" fmla="*/ 408150 w 2926598"/>
              <a:gd name="connsiteY59" fmla="*/ 2659208 h 2693257"/>
              <a:gd name="connsiteX60" fmla="*/ 403364 w 2926598"/>
              <a:gd name="connsiteY60" fmla="*/ 2657052 h 2693257"/>
              <a:gd name="connsiteX61" fmla="*/ 369125 w 2926598"/>
              <a:gd name="connsiteY61" fmla="*/ 2646425 h 2693257"/>
              <a:gd name="connsiteX62" fmla="*/ 317307 w 2926598"/>
              <a:gd name="connsiteY62" fmla="*/ 2618299 h 2693257"/>
              <a:gd name="connsiteX63" fmla="*/ 298081 w 2926598"/>
              <a:gd name="connsiteY63" fmla="*/ 2609640 h 2693257"/>
              <a:gd name="connsiteX64" fmla="*/ 288053 w 2926598"/>
              <a:gd name="connsiteY64" fmla="*/ 2602420 h 2693257"/>
              <a:gd name="connsiteX65" fmla="*/ 267893 w 2926598"/>
              <a:gd name="connsiteY65" fmla="*/ 2591478 h 2693257"/>
              <a:gd name="connsiteX66" fmla="*/ 233855 w 2926598"/>
              <a:gd name="connsiteY66" fmla="*/ 2563393 h 2693257"/>
              <a:gd name="connsiteX67" fmla="*/ 200119 w 2926598"/>
              <a:gd name="connsiteY67" fmla="*/ 2539100 h 2693257"/>
              <a:gd name="connsiteX68" fmla="*/ 186309 w 2926598"/>
              <a:gd name="connsiteY68" fmla="*/ 2524165 h 2693257"/>
              <a:gd name="connsiteX69" fmla="*/ 179692 w 2926598"/>
              <a:gd name="connsiteY69" fmla="*/ 2518705 h 2693257"/>
              <a:gd name="connsiteX70" fmla="*/ 166674 w 2926598"/>
              <a:gd name="connsiteY70" fmla="*/ 2502928 h 2693257"/>
              <a:gd name="connsiteX71" fmla="*/ 120601 w 2926598"/>
              <a:gd name="connsiteY71" fmla="*/ 2453094 h 2693257"/>
              <a:gd name="connsiteX72" fmla="*/ 79944 w 2926598"/>
              <a:gd name="connsiteY72" fmla="*/ 1795543 h 2693257"/>
              <a:gd name="connsiteX73" fmla="*/ 944505 w 2926598"/>
              <a:gd name="connsiteY73" fmla="*/ 298079 h 2693257"/>
              <a:gd name="connsiteX74" fmla="*/ 1419145 w 2926598"/>
              <a:gd name="connsiteY74" fmla="*/ 1485 h 2693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926598" h="2693257">
                <a:moveTo>
                  <a:pt x="1419145" y="1485"/>
                </a:moveTo>
                <a:cubicBezTo>
                  <a:pt x="1505022" y="-4584"/>
                  <a:pt x="1592901" y="7870"/>
                  <a:pt x="1676570" y="40511"/>
                </a:cubicBezTo>
                <a:lnTo>
                  <a:pt x="1727231" y="64863"/>
                </a:lnTo>
                <a:lnTo>
                  <a:pt x="1728829" y="65461"/>
                </a:lnTo>
                <a:lnTo>
                  <a:pt x="1730126" y="66255"/>
                </a:lnTo>
                <a:lnTo>
                  <a:pt x="1758602" y="79943"/>
                </a:lnTo>
                <a:lnTo>
                  <a:pt x="1793783" y="105276"/>
                </a:lnTo>
                <a:lnTo>
                  <a:pt x="1827030" y="125657"/>
                </a:lnTo>
                <a:lnTo>
                  <a:pt x="1844442" y="141755"/>
                </a:lnTo>
                <a:lnTo>
                  <a:pt x="1856563" y="150482"/>
                </a:lnTo>
                <a:lnTo>
                  <a:pt x="1872344" y="167550"/>
                </a:lnTo>
                <a:lnTo>
                  <a:pt x="1913038" y="205175"/>
                </a:lnTo>
                <a:lnTo>
                  <a:pt x="1933848" y="234075"/>
                </a:lnTo>
                <a:lnTo>
                  <a:pt x="1936081" y="236489"/>
                </a:lnTo>
                <a:lnTo>
                  <a:pt x="1938908" y="241102"/>
                </a:lnTo>
                <a:lnTo>
                  <a:pt x="1983578" y="303136"/>
                </a:lnTo>
                <a:lnTo>
                  <a:pt x="2848138" y="1800600"/>
                </a:lnTo>
                <a:lnTo>
                  <a:pt x="2867232" y="1842999"/>
                </a:lnTo>
                <a:lnTo>
                  <a:pt x="2879350" y="1865323"/>
                </a:lnTo>
                <a:lnTo>
                  <a:pt x="2883928" y="1880074"/>
                </a:lnTo>
                <a:lnTo>
                  <a:pt x="2897707" y="1910670"/>
                </a:lnTo>
                <a:lnTo>
                  <a:pt x="2909235" y="1961599"/>
                </a:lnTo>
                <a:lnTo>
                  <a:pt x="2914075" y="1977192"/>
                </a:lnTo>
                <a:lnTo>
                  <a:pt x="2915127" y="1987629"/>
                </a:lnTo>
                <a:lnTo>
                  <a:pt x="2923566" y="2024913"/>
                </a:lnTo>
                <a:lnTo>
                  <a:pt x="2925221" y="2087758"/>
                </a:lnTo>
                <a:lnTo>
                  <a:pt x="2926184" y="2097299"/>
                </a:lnTo>
                <a:lnTo>
                  <a:pt x="2925619" y="2102888"/>
                </a:lnTo>
                <a:lnTo>
                  <a:pt x="2926598" y="2140057"/>
                </a:lnTo>
                <a:lnTo>
                  <a:pt x="2914762" y="2210595"/>
                </a:lnTo>
                <a:lnTo>
                  <a:pt x="2914075" y="2217405"/>
                </a:lnTo>
                <a:lnTo>
                  <a:pt x="2913082" y="2220603"/>
                </a:lnTo>
                <a:lnTo>
                  <a:pt x="2907676" y="2252825"/>
                </a:lnTo>
                <a:lnTo>
                  <a:pt x="2880424" y="2325811"/>
                </a:lnTo>
                <a:lnTo>
                  <a:pt x="2879350" y="2329273"/>
                </a:lnTo>
                <a:lnTo>
                  <a:pt x="2878652" y="2330560"/>
                </a:lnTo>
                <a:lnTo>
                  <a:pt x="2867678" y="2359948"/>
                </a:lnTo>
                <a:cubicBezTo>
                  <a:pt x="2850930" y="2394352"/>
                  <a:pt x="2830816" y="2427267"/>
                  <a:pt x="2807481" y="2458150"/>
                </a:cubicBezTo>
                <a:lnTo>
                  <a:pt x="2752752" y="2517345"/>
                </a:lnTo>
                <a:lnTo>
                  <a:pt x="2751631" y="2518705"/>
                </a:lnTo>
                <a:lnTo>
                  <a:pt x="2751061" y="2519175"/>
                </a:lnTo>
                <a:lnTo>
                  <a:pt x="2727964" y="2544157"/>
                </a:lnTo>
                <a:lnTo>
                  <a:pt x="2671537" y="2584787"/>
                </a:lnTo>
                <a:lnTo>
                  <a:pt x="2663431" y="2591478"/>
                </a:lnTo>
                <a:lnTo>
                  <a:pt x="2658628" y="2594084"/>
                </a:lnTo>
                <a:lnTo>
                  <a:pt x="2630002" y="2614696"/>
                </a:lnTo>
                <a:lnTo>
                  <a:pt x="2575109" y="2639416"/>
                </a:lnTo>
                <a:lnTo>
                  <a:pt x="2562198" y="2646425"/>
                </a:lnTo>
                <a:lnTo>
                  <a:pt x="2553668" y="2649072"/>
                </a:lnTo>
                <a:lnTo>
                  <a:pt x="2519934" y="2664263"/>
                </a:lnTo>
                <a:lnTo>
                  <a:pt x="2463779" y="2676976"/>
                </a:lnTo>
                <a:lnTo>
                  <a:pt x="2450330" y="2681150"/>
                </a:lnTo>
                <a:lnTo>
                  <a:pt x="2441328" y="2682058"/>
                </a:lnTo>
                <a:lnTo>
                  <a:pt x="2405690" y="2690125"/>
                </a:lnTo>
                <a:lnTo>
                  <a:pt x="2345620" y="2691705"/>
                </a:lnTo>
                <a:lnTo>
                  <a:pt x="2330223" y="2693257"/>
                </a:lnTo>
                <a:lnTo>
                  <a:pt x="601100" y="2693257"/>
                </a:lnTo>
                <a:cubicBezTo>
                  <a:pt x="559958" y="2693257"/>
                  <a:pt x="519788" y="2689089"/>
                  <a:pt x="480992" y="2681149"/>
                </a:cubicBezTo>
                <a:lnTo>
                  <a:pt x="416116" y="2661011"/>
                </a:lnTo>
                <a:lnTo>
                  <a:pt x="408150" y="2659208"/>
                </a:lnTo>
                <a:lnTo>
                  <a:pt x="403364" y="2657052"/>
                </a:lnTo>
                <a:lnTo>
                  <a:pt x="369125" y="2646425"/>
                </a:lnTo>
                <a:lnTo>
                  <a:pt x="317307" y="2618299"/>
                </a:lnTo>
                <a:lnTo>
                  <a:pt x="298081" y="2609640"/>
                </a:lnTo>
                <a:lnTo>
                  <a:pt x="288053" y="2602420"/>
                </a:lnTo>
                <a:lnTo>
                  <a:pt x="267893" y="2591478"/>
                </a:lnTo>
                <a:lnTo>
                  <a:pt x="233855" y="2563393"/>
                </a:lnTo>
                <a:lnTo>
                  <a:pt x="200119" y="2539100"/>
                </a:lnTo>
                <a:lnTo>
                  <a:pt x="186309" y="2524165"/>
                </a:lnTo>
                <a:lnTo>
                  <a:pt x="179692" y="2518705"/>
                </a:lnTo>
                <a:lnTo>
                  <a:pt x="166674" y="2502928"/>
                </a:lnTo>
                <a:lnTo>
                  <a:pt x="120601" y="2453094"/>
                </a:lnTo>
                <a:cubicBezTo>
                  <a:pt x="-19405" y="2267793"/>
                  <a:pt x="-43484" y="2009326"/>
                  <a:pt x="79944" y="1795543"/>
                </a:cubicBezTo>
                <a:lnTo>
                  <a:pt x="944505" y="298079"/>
                </a:lnTo>
                <a:cubicBezTo>
                  <a:pt x="1047361" y="119928"/>
                  <a:pt x="1228309" y="14971"/>
                  <a:pt x="1419145" y="1485"/>
                </a:cubicBezTo>
                <a:close/>
              </a:path>
            </a:pathLst>
          </a:custGeom>
          <a:effectLst>
            <a:outerShdw dist="50800" dir="600000" sx="101000" sy="101000" algn="t" rotWithShape="0">
              <a:schemeClr val="accent1"/>
            </a:outerShdw>
          </a:effectLst>
        </p:spPr>
        <p:txBody>
          <a:bodyPr wrap="square">
            <a:noAutofit/>
          </a:bodyPr>
          <a:lstStyle/>
          <a:p>
            <a:endParaRPr lang="ru-RU"/>
          </a:p>
        </p:txBody>
      </p:sp>
      <p:sp>
        <p:nvSpPr>
          <p:cNvPr id="16" name="Рисунок 15">
            <a:extLst>
              <a:ext uri="{FF2B5EF4-FFF2-40B4-BE49-F238E27FC236}">
                <a16:creationId xmlns:a16="http://schemas.microsoft.com/office/drawing/2014/main" id="{3CB323FE-6A3E-9F42-A588-44CD2B7C4DD0}"/>
              </a:ext>
            </a:extLst>
          </p:cNvPr>
          <p:cNvSpPr>
            <a:spLocks noGrp="1"/>
          </p:cNvSpPr>
          <p:nvPr>
            <p:ph type="pic" sz="quarter" idx="15"/>
          </p:nvPr>
        </p:nvSpPr>
        <p:spPr>
          <a:xfrm>
            <a:off x="502176" y="2440990"/>
            <a:ext cx="2194946" cy="2019943"/>
          </a:xfrm>
          <a:custGeom>
            <a:avLst/>
            <a:gdLst>
              <a:gd name="connsiteX0" fmla="*/ 596375 w 2926596"/>
              <a:gd name="connsiteY0" fmla="*/ 0 h 2693256"/>
              <a:gd name="connsiteX1" fmla="*/ 2325498 w 2926596"/>
              <a:gd name="connsiteY1" fmla="*/ 0 h 2693256"/>
              <a:gd name="connsiteX2" fmla="*/ 2445605 w 2926596"/>
              <a:gd name="connsiteY2" fmla="*/ 12108 h 2693256"/>
              <a:gd name="connsiteX3" fmla="*/ 2510481 w 2926596"/>
              <a:gd name="connsiteY3" fmla="*/ 32246 h 2693256"/>
              <a:gd name="connsiteX4" fmla="*/ 2518447 w 2926596"/>
              <a:gd name="connsiteY4" fmla="*/ 34050 h 2693256"/>
              <a:gd name="connsiteX5" fmla="*/ 2523234 w 2926596"/>
              <a:gd name="connsiteY5" fmla="*/ 36205 h 2693256"/>
              <a:gd name="connsiteX6" fmla="*/ 2557472 w 2926596"/>
              <a:gd name="connsiteY6" fmla="*/ 46832 h 2693256"/>
              <a:gd name="connsiteX7" fmla="*/ 2609290 w 2926596"/>
              <a:gd name="connsiteY7" fmla="*/ 74959 h 2693256"/>
              <a:gd name="connsiteX8" fmla="*/ 2628517 w 2926596"/>
              <a:gd name="connsiteY8" fmla="*/ 83617 h 2693256"/>
              <a:gd name="connsiteX9" fmla="*/ 2638544 w 2926596"/>
              <a:gd name="connsiteY9" fmla="*/ 90837 h 2693256"/>
              <a:gd name="connsiteX10" fmla="*/ 2658705 w 2926596"/>
              <a:gd name="connsiteY10" fmla="*/ 101779 h 2693256"/>
              <a:gd name="connsiteX11" fmla="*/ 2692743 w 2926596"/>
              <a:gd name="connsiteY11" fmla="*/ 129865 h 2693256"/>
              <a:gd name="connsiteX12" fmla="*/ 2726478 w 2926596"/>
              <a:gd name="connsiteY12" fmla="*/ 154157 h 2693256"/>
              <a:gd name="connsiteX13" fmla="*/ 2740288 w 2926596"/>
              <a:gd name="connsiteY13" fmla="*/ 169092 h 2693256"/>
              <a:gd name="connsiteX14" fmla="*/ 2746905 w 2926596"/>
              <a:gd name="connsiteY14" fmla="*/ 174553 h 2693256"/>
              <a:gd name="connsiteX15" fmla="*/ 2759923 w 2926596"/>
              <a:gd name="connsiteY15" fmla="*/ 190329 h 2693256"/>
              <a:gd name="connsiteX16" fmla="*/ 2805997 w 2926596"/>
              <a:gd name="connsiteY16" fmla="*/ 240163 h 2693256"/>
              <a:gd name="connsiteX17" fmla="*/ 2846653 w 2926596"/>
              <a:gd name="connsiteY17" fmla="*/ 897714 h 2693256"/>
              <a:gd name="connsiteX18" fmla="*/ 1982092 w 2926596"/>
              <a:gd name="connsiteY18" fmla="*/ 2395178 h 2693256"/>
              <a:gd name="connsiteX19" fmla="*/ 1507453 w 2926596"/>
              <a:gd name="connsiteY19" fmla="*/ 2691773 h 2693256"/>
              <a:gd name="connsiteX20" fmla="*/ 1250028 w 2926596"/>
              <a:gd name="connsiteY20" fmla="*/ 2652746 h 2693256"/>
              <a:gd name="connsiteX21" fmla="*/ 1199367 w 2926596"/>
              <a:gd name="connsiteY21" fmla="*/ 2628394 h 2693256"/>
              <a:gd name="connsiteX22" fmla="*/ 1197769 w 2926596"/>
              <a:gd name="connsiteY22" fmla="*/ 2627797 h 2693256"/>
              <a:gd name="connsiteX23" fmla="*/ 1196472 w 2926596"/>
              <a:gd name="connsiteY23" fmla="*/ 2627002 h 2693256"/>
              <a:gd name="connsiteX24" fmla="*/ 1167996 w 2926596"/>
              <a:gd name="connsiteY24" fmla="*/ 2613314 h 2693256"/>
              <a:gd name="connsiteX25" fmla="*/ 1132815 w 2926596"/>
              <a:gd name="connsiteY25" fmla="*/ 2587982 h 2693256"/>
              <a:gd name="connsiteX26" fmla="*/ 1099568 w 2926596"/>
              <a:gd name="connsiteY26" fmla="*/ 2567600 h 2693256"/>
              <a:gd name="connsiteX27" fmla="*/ 1082156 w 2926596"/>
              <a:gd name="connsiteY27" fmla="*/ 2551503 h 2693256"/>
              <a:gd name="connsiteX28" fmla="*/ 1070035 w 2926596"/>
              <a:gd name="connsiteY28" fmla="*/ 2542776 h 2693256"/>
              <a:gd name="connsiteX29" fmla="*/ 1054254 w 2926596"/>
              <a:gd name="connsiteY29" fmla="*/ 2525707 h 2693256"/>
              <a:gd name="connsiteX30" fmla="*/ 1013560 w 2926596"/>
              <a:gd name="connsiteY30" fmla="*/ 2488083 h 2693256"/>
              <a:gd name="connsiteX31" fmla="*/ 992750 w 2926596"/>
              <a:gd name="connsiteY31" fmla="*/ 2459183 h 2693256"/>
              <a:gd name="connsiteX32" fmla="*/ 990517 w 2926596"/>
              <a:gd name="connsiteY32" fmla="*/ 2456768 h 2693256"/>
              <a:gd name="connsiteX33" fmla="*/ 987690 w 2926596"/>
              <a:gd name="connsiteY33" fmla="*/ 2452155 h 2693256"/>
              <a:gd name="connsiteX34" fmla="*/ 943020 w 2926596"/>
              <a:gd name="connsiteY34" fmla="*/ 2390121 h 2693256"/>
              <a:gd name="connsiteX35" fmla="*/ 78460 w 2926596"/>
              <a:gd name="connsiteY35" fmla="*/ 892657 h 2693256"/>
              <a:gd name="connsiteX36" fmla="*/ 59366 w 2926596"/>
              <a:gd name="connsiteY36" fmla="*/ 850259 h 2693256"/>
              <a:gd name="connsiteX37" fmla="*/ 47248 w 2926596"/>
              <a:gd name="connsiteY37" fmla="*/ 827934 h 2693256"/>
              <a:gd name="connsiteX38" fmla="*/ 42670 w 2926596"/>
              <a:gd name="connsiteY38" fmla="*/ 813184 h 2693256"/>
              <a:gd name="connsiteX39" fmla="*/ 28891 w 2926596"/>
              <a:gd name="connsiteY39" fmla="*/ 782588 h 2693256"/>
              <a:gd name="connsiteX40" fmla="*/ 17363 w 2926596"/>
              <a:gd name="connsiteY40" fmla="*/ 731658 h 2693256"/>
              <a:gd name="connsiteX41" fmla="*/ 12524 w 2926596"/>
              <a:gd name="connsiteY41" fmla="*/ 716066 h 2693256"/>
              <a:gd name="connsiteX42" fmla="*/ 11471 w 2926596"/>
              <a:gd name="connsiteY42" fmla="*/ 705629 h 2693256"/>
              <a:gd name="connsiteX43" fmla="*/ 3032 w 2926596"/>
              <a:gd name="connsiteY43" fmla="*/ 668345 h 2693256"/>
              <a:gd name="connsiteX44" fmla="*/ 1377 w 2926596"/>
              <a:gd name="connsiteY44" fmla="*/ 605499 h 2693256"/>
              <a:gd name="connsiteX45" fmla="*/ 414 w 2926596"/>
              <a:gd name="connsiteY45" fmla="*/ 595958 h 2693256"/>
              <a:gd name="connsiteX46" fmla="*/ 979 w 2926596"/>
              <a:gd name="connsiteY46" fmla="*/ 590369 h 2693256"/>
              <a:gd name="connsiteX47" fmla="*/ 0 w 2926596"/>
              <a:gd name="connsiteY47" fmla="*/ 553201 h 2693256"/>
              <a:gd name="connsiteX48" fmla="*/ 11836 w 2926596"/>
              <a:gd name="connsiteY48" fmla="*/ 482662 h 2693256"/>
              <a:gd name="connsiteX49" fmla="*/ 12524 w 2926596"/>
              <a:gd name="connsiteY49" fmla="*/ 475853 h 2693256"/>
              <a:gd name="connsiteX50" fmla="*/ 13516 w 2926596"/>
              <a:gd name="connsiteY50" fmla="*/ 472654 h 2693256"/>
              <a:gd name="connsiteX51" fmla="*/ 18923 w 2926596"/>
              <a:gd name="connsiteY51" fmla="*/ 440432 h 2693256"/>
              <a:gd name="connsiteX52" fmla="*/ 46174 w 2926596"/>
              <a:gd name="connsiteY52" fmla="*/ 367447 h 2693256"/>
              <a:gd name="connsiteX53" fmla="*/ 47248 w 2926596"/>
              <a:gd name="connsiteY53" fmla="*/ 363984 h 2693256"/>
              <a:gd name="connsiteX54" fmla="*/ 47946 w 2926596"/>
              <a:gd name="connsiteY54" fmla="*/ 362697 h 2693256"/>
              <a:gd name="connsiteX55" fmla="*/ 58920 w 2926596"/>
              <a:gd name="connsiteY55" fmla="*/ 333309 h 2693256"/>
              <a:gd name="connsiteX56" fmla="*/ 119117 w 2926596"/>
              <a:gd name="connsiteY56" fmla="*/ 235107 h 2693256"/>
              <a:gd name="connsiteX57" fmla="*/ 173847 w 2926596"/>
              <a:gd name="connsiteY57" fmla="*/ 175912 h 2693256"/>
              <a:gd name="connsiteX58" fmla="*/ 174967 w 2926596"/>
              <a:gd name="connsiteY58" fmla="*/ 174553 h 2693256"/>
              <a:gd name="connsiteX59" fmla="*/ 175538 w 2926596"/>
              <a:gd name="connsiteY59" fmla="*/ 174082 h 2693256"/>
              <a:gd name="connsiteX60" fmla="*/ 198635 w 2926596"/>
              <a:gd name="connsiteY60" fmla="*/ 149100 h 2693256"/>
              <a:gd name="connsiteX61" fmla="*/ 255061 w 2926596"/>
              <a:gd name="connsiteY61" fmla="*/ 108470 h 2693256"/>
              <a:gd name="connsiteX62" fmla="*/ 263167 w 2926596"/>
              <a:gd name="connsiteY62" fmla="*/ 101779 h 2693256"/>
              <a:gd name="connsiteX63" fmla="*/ 267970 w 2926596"/>
              <a:gd name="connsiteY63" fmla="*/ 99173 h 2693256"/>
              <a:gd name="connsiteX64" fmla="*/ 296596 w 2926596"/>
              <a:gd name="connsiteY64" fmla="*/ 78561 h 2693256"/>
              <a:gd name="connsiteX65" fmla="*/ 351489 w 2926596"/>
              <a:gd name="connsiteY65" fmla="*/ 53841 h 2693256"/>
              <a:gd name="connsiteX66" fmla="*/ 364400 w 2926596"/>
              <a:gd name="connsiteY66" fmla="*/ 46832 h 2693256"/>
              <a:gd name="connsiteX67" fmla="*/ 372930 w 2926596"/>
              <a:gd name="connsiteY67" fmla="*/ 44185 h 2693256"/>
              <a:gd name="connsiteX68" fmla="*/ 406664 w 2926596"/>
              <a:gd name="connsiteY68" fmla="*/ 28994 h 2693256"/>
              <a:gd name="connsiteX69" fmla="*/ 462820 w 2926596"/>
              <a:gd name="connsiteY69" fmla="*/ 16281 h 2693256"/>
              <a:gd name="connsiteX70" fmla="*/ 476268 w 2926596"/>
              <a:gd name="connsiteY70" fmla="*/ 12107 h 2693256"/>
              <a:gd name="connsiteX71" fmla="*/ 485271 w 2926596"/>
              <a:gd name="connsiteY71" fmla="*/ 11199 h 2693256"/>
              <a:gd name="connsiteX72" fmla="*/ 520909 w 2926596"/>
              <a:gd name="connsiteY72" fmla="*/ 3132 h 2693256"/>
              <a:gd name="connsiteX73" fmla="*/ 580978 w 2926596"/>
              <a:gd name="connsiteY73" fmla="*/ 1552 h 269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926596" h="2693256">
                <a:moveTo>
                  <a:pt x="596375" y="0"/>
                </a:moveTo>
                <a:lnTo>
                  <a:pt x="2325498" y="0"/>
                </a:lnTo>
                <a:cubicBezTo>
                  <a:pt x="2366640" y="0"/>
                  <a:pt x="2406809" y="4168"/>
                  <a:pt x="2445605" y="12108"/>
                </a:cubicBezTo>
                <a:lnTo>
                  <a:pt x="2510481" y="32246"/>
                </a:lnTo>
                <a:lnTo>
                  <a:pt x="2518447" y="34050"/>
                </a:lnTo>
                <a:lnTo>
                  <a:pt x="2523234" y="36205"/>
                </a:lnTo>
                <a:lnTo>
                  <a:pt x="2557472" y="46832"/>
                </a:lnTo>
                <a:lnTo>
                  <a:pt x="2609290" y="74959"/>
                </a:lnTo>
                <a:lnTo>
                  <a:pt x="2628517" y="83617"/>
                </a:lnTo>
                <a:lnTo>
                  <a:pt x="2638544" y="90837"/>
                </a:lnTo>
                <a:lnTo>
                  <a:pt x="2658705" y="101779"/>
                </a:lnTo>
                <a:lnTo>
                  <a:pt x="2692743" y="129865"/>
                </a:lnTo>
                <a:lnTo>
                  <a:pt x="2726478" y="154157"/>
                </a:lnTo>
                <a:lnTo>
                  <a:pt x="2740288" y="169092"/>
                </a:lnTo>
                <a:lnTo>
                  <a:pt x="2746905" y="174553"/>
                </a:lnTo>
                <a:lnTo>
                  <a:pt x="2759923" y="190329"/>
                </a:lnTo>
                <a:lnTo>
                  <a:pt x="2805997" y="240163"/>
                </a:lnTo>
                <a:cubicBezTo>
                  <a:pt x="2946003" y="425464"/>
                  <a:pt x="2970081" y="683931"/>
                  <a:pt x="2846653" y="897714"/>
                </a:cubicBezTo>
                <a:lnTo>
                  <a:pt x="1982092" y="2395178"/>
                </a:lnTo>
                <a:cubicBezTo>
                  <a:pt x="1879236" y="2573329"/>
                  <a:pt x="1698289" y="2678287"/>
                  <a:pt x="1507453" y="2691773"/>
                </a:cubicBezTo>
                <a:cubicBezTo>
                  <a:pt x="1421575" y="2697841"/>
                  <a:pt x="1333697" y="2685388"/>
                  <a:pt x="1250028" y="2652746"/>
                </a:cubicBezTo>
                <a:lnTo>
                  <a:pt x="1199367" y="2628394"/>
                </a:lnTo>
                <a:lnTo>
                  <a:pt x="1197769" y="2627797"/>
                </a:lnTo>
                <a:lnTo>
                  <a:pt x="1196472" y="2627002"/>
                </a:lnTo>
                <a:lnTo>
                  <a:pt x="1167996" y="2613314"/>
                </a:lnTo>
                <a:lnTo>
                  <a:pt x="1132815" y="2587982"/>
                </a:lnTo>
                <a:lnTo>
                  <a:pt x="1099568" y="2567600"/>
                </a:lnTo>
                <a:lnTo>
                  <a:pt x="1082156" y="2551503"/>
                </a:lnTo>
                <a:lnTo>
                  <a:pt x="1070035" y="2542776"/>
                </a:lnTo>
                <a:lnTo>
                  <a:pt x="1054254" y="2525707"/>
                </a:lnTo>
                <a:lnTo>
                  <a:pt x="1013560" y="2488083"/>
                </a:lnTo>
                <a:lnTo>
                  <a:pt x="992750" y="2459183"/>
                </a:lnTo>
                <a:lnTo>
                  <a:pt x="990517" y="2456768"/>
                </a:lnTo>
                <a:lnTo>
                  <a:pt x="987690" y="2452155"/>
                </a:lnTo>
                <a:lnTo>
                  <a:pt x="943020" y="2390121"/>
                </a:lnTo>
                <a:lnTo>
                  <a:pt x="78460" y="892657"/>
                </a:lnTo>
                <a:lnTo>
                  <a:pt x="59366" y="850259"/>
                </a:lnTo>
                <a:lnTo>
                  <a:pt x="47248" y="827934"/>
                </a:lnTo>
                <a:lnTo>
                  <a:pt x="42670" y="813184"/>
                </a:lnTo>
                <a:lnTo>
                  <a:pt x="28891" y="782588"/>
                </a:lnTo>
                <a:lnTo>
                  <a:pt x="17363" y="731658"/>
                </a:lnTo>
                <a:lnTo>
                  <a:pt x="12524" y="716066"/>
                </a:lnTo>
                <a:lnTo>
                  <a:pt x="11471" y="705629"/>
                </a:lnTo>
                <a:lnTo>
                  <a:pt x="3032" y="668345"/>
                </a:lnTo>
                <a:lnTo>
                  <a:pt x="1377" y="605499"/>
                </a:lnTo>
                <a:lnTo>
                  <a:pt x="414" y="595958"/>
                </a:lnTo>
                <a:lnTo>
                  <a:pt x="979" y="590369"/>
                </a:lnTo>
                <a:lnTo>
                  <a:pt x="0" y="553201"/>
                </a:lnTo>
                <a:lnTo>
                  <a:pt x="11836" y="482662"/>
                </a:lnTo>
                <a:lnTo>
                  <a:pt x="12524" y="475853"/>
                </a:lnTo>
                <a:lnTo>
                  <a:pt x="13516" y="472654"/>
                </a:lnTo>
                <a:lnTo>
                  <a:pt x="18923" y="440432"/>
                </a:lnTo>
                <a:lnTo>
                  <a:pt x="46174" y="367447"/>
                </a:lnTo>
                <a:lnTo>
                  <a:pt x="47248" y="363984"/>
                </a:lnTo>
                <a:lnTo>
                  <a:pt x="47946" y="362697"/>
                </a:lnTo>
                <a:lnTo>
                  <a:pt x="58920" y="333309"/>
                </a:lnTo>
                <a:cubicBezTo>
                  <a:pt x="75668" y="298906"/>
                  <a:pt x="95782" y="265990"/>
                  <a:pt x="119117" y="235107"/>
                </a:cubicBezTo>
                <a:lnTo>
                  <a:pt x="173847" y="175912"/>
                </a:lnTo>
                <a:lnTo>
                  <a:pt x="174967" y="174553"/>
                </a:lnTo>
                <a:lnTo>
                  <a:pt x="175538" y="174082"/>
                </a:lnTo>
                <a:lnTo>
                  <a:pt x="198635" y="149100"/>
                </a:lnTo>
                <a:lnTo>
                  <a:pt x="255061" y="108470"/>
                </a:lnTo>
                <a:lnTo>
                  <a:pt x="263167" y="101779"/>
                </a:lnTo>
                <a:lnTo>
                  <a:pt x="267970" y="99173"/>
                </a:lnTo>
                <a:lnTo>
                  <a:pt x="296596" y="78561"/>
                </a:lnTo>
                <a:lnTo>
                  <a:pt x="351489" y="53841"/>
                </a:lnTo>
                <a:lnTo>
                  <a:pt x="364400" y="46832"/>
                </a:lnTo>
                <a:lnTo>
                  <a:pt x="372930" y="44185"/>
                </a:lnTo>
                <a:lnTo>
                  <a:pt x="406664" y="28994"/>
                </a:lnTo>
                <a:lnTo>
                  <a:pt x="462820" y="16281"/>
                </a:lnTo>
                <a:lnTo>
                  <a:pt x="476268" y="12107"/>
                </a:lnTo>
                <a:lnTo>
                  <a:pt x="485271" y="11199"/>
                </a:lnTo>
                <a:lnTo>
                  <a:pt x="520909" y="3132"/>
                </a:lnTo>
                <a:lnTo>
                  <a:pt x="580978" y="1552"/>
                </a:lnTo>
                <a:close/>
              </a:path>
            </a:pathLst>
          </a:custGeom>
          <a:effectLst>
            <a:outerShdw dist="50800" dir="600000" sx="101000" sy="101000" algn="t" rotWithShape="0">
              <a:schemeClr val="accent1"/>
            </a:outerShdw>
          </a:effectLst>
        </p:spPr>
        <p:txBody>
          <a:bodyPr wrap="square">
            <a:noAutofit/>
          </a:bodyPr>
          <a:lstStyle/>
          <a:p>
            <a:endParaRPr lang="ru-RU"/>
          </a:p>
        </p:txBody>
      </p:sp>
      <p:sp>
        <p:nvSpPr>
          <p:cNvPr id="11" name="Текст 18">
            <a:extLst>
              <a:ext uri="{FF2B5EF4-FFF2-40B4-BE49-F238E27FC236}">
                <a16:creationId xmlns:a16="http://schemas.microsoft.com/office/drawing/2014/main" id="{C7178693-A301-D24C-A6C4-26B55B68324A}"/>
              </a:ext>
            </a:extLst>
          </p:cNvPr>
          <p:cNvSpPr>
            <a:spLocks noGrp="1"/>
          </p:cNvSpPr>
          <p:nvPr>
            <p:ph type="body" sz="quarter" idx="14"/>
          </p:nvPr>
        </p:nvSpPr>
        <p:spPr>
          <a:xfrm>
            <a:off x="4633388" y="780243"/>
            <a:ext cx="3836505" cy="994174"/>
          </a:xfrm>
        </p:spPr>
        <p:txBody>
          <a:bodyPr>
            <a:normAutofit/>
          </a:bodyPr>
          <a:lstStyle>
            <a:lvl1pPr marL="0" indent="0">
              <a:buNone/>
              <a:defRPr sz="1200" b="0" i="0">
                <a:latin typeface="Neris Thin" pitchFamily="2" charset="0"/>
              </a:defRPr>
            </a:lvl1pPr>
            <a:lvl2pPr>
              <a:defRPr>
                <a:latin typeface="Neris Light" pitchFamily="2" charset="0"/>
              </a:defRPr>
            </a:lvl2pPr>
            <a:lvl3pPr>
              <a:defRPr>
                <a:latin typeface="Neris Light" pitchFamily="2" charset="0"/>
              </a:defRPr>
            </a:lvl3pPr>
            <a:lvl4pPr>
              <a:defRPr>
                <a:latin typeface="Neris Light" pitchFamily="2" charset="0"/>
              </a:defRPr>
            </a:lvl4pPr>
            <a:lvl5pPr>
              <a:defRPr>
                <a:latin typeface="Neris Light" pitchFamily="2" charset="0"/>
              </a:defRPr>
            </a:lvl5pPr>
          </a:lstStyle>
          <a:p>
            <a:pPr lvl="0"/>
            <a:r>
              <a:rPr lang="ru-RU" dirty="0"/>
              <a:t>Образец текста</a:t>
            </a:r>
          </a:p>
        </p:txBody>
      </p:sp>
      <p:sp>
        <p:nvSpPr>
          <p:cNvPr id="12" name="Заголовок 21">
            <a:extLst>
              <a:ext uri="{FF2B5EF4-FFF2-40B4-BE49-F238E27FC236}">
                <a16:creationId xmlns:a16="http://schemas.microsoft.com/office/drawing/2014/main" id="{8F7B4534-AC26-E746-9973-F08D13858E17}"/>
              </a:ext>
            </a:extLst>
          </p:cNvPr>
          <p:cNvSpPr>
            <a:spLocks noGrp="1"/>
          </p:cNvSpPr>
          <p:nvPr>
            <p:ph type="title" hasCustomPrompt="1"/>
          </p:nvPr>
        </p:nvSpPr>
        <p:spPr>
          <a:xfrm>
            <a:off x="674112" y="780252"/>
            <a:ext cx="3626986" cy="994174"/>
          </a:xfrm>
        </p:spPr>
        <p:txBody>
          <a:bodyPr>
            <a:noAutofit/>
          </a:bodyPr>
          <a:lstStyle>
            <a:lvl1pPr>
              <a:defRPr sz="2100" b="1" i="0">
                <a:latin typeface="Neris Black" pitchFamily="2" charset="0"/>
              </a:defRPr>
            </a:lvl1pPr>
          </a:lstStyle>
          <a:p>
            <a:r>
              <a:rPr lang="en-US" dirty="0"/>
              <a:t>Rounded</a:t>
            </a:r>
            <a:br>
              <a:rPr lang="en-US" dirty="0"/>
            </a:br>
            <a:r>
              <a:rPr lang="en-US" dirty="0"/>
              <a:t>Triangle</a:t>
            </a:r>
            <a:br>
              <a:rPr lang="en-US" dirty="0"/>
            </a:br>
            <a:r>
              <a:rPr lang="en-US" dirty="0"/>
              <a:t>Template</a:t>
            </a:r>
            <a:endParaRPr lang="ru-RU" dirty="0"/>
          </a:p>
        </p:txBody>
      </p:sp>
      <p:sp>
        <p:nvSpPr>
          <p:cNvPr id="13" name="Номер слайда 16">
            <a:extLst>
              <a:ext uri="{FF2B5EF4-FFF2-40B4-BE49-F238E27FC236}">
                <a16:creationId xmlns:a16="http://schemas.microsoft.com/office/drawing/2014/main" id="{BF4E0C3D-2128-404F-9543-ECAC593D7424}"/>
              </a:ext>
            </a:extLst>
          </p:cNvPr>
          <p:cNvSpPr>
            <a:spLocks noGrp="1"/>
          </p:cNvSpPr>
          <p:nvPr>
            <p:ph type="sldNum" sz="quarter" idx="13"/>
          </p:nvPr>
        </p:nvSpPr>
        <p:spPr>
          <a:xfrm>
            <a:off x="6873926" y="4767271"/>
            <a:ext cx="2057400" cy="273842"/>
          </a:xfrm>
        </p:spPr>
        <p:txBody>
          <a:bodyPr/>
          <a:lstStyle/>
          <a:p>
            <a:pPr defTabSz="546936"/>
            <a:fld id="{0D577C4B-7933-BA48-9DCD-A9BB91C6F6C8}" type="slidenum">
              <a:rPr lang="ru-RU" smtClean="0">
                <a:solidFill>
                  <a:srgbClr val="000000">
                    <a:tint val="75000"/>
                  </a:srgbClr>
                </a:solidFill>
              </a:rPr>
              <a:pPr defTabSz="546936"/>
              <a:t>‹#›</a:t>
            </a:fld>
            <a:endParaRPr lang="ru-RU">
              <a:solidFill>
                <a:srgbClr val="000000">
                  <a:tint val="75000"/>
                </a:srgbClr>
              </a:solidFill>
            </a:endParaRPr>
          </a:p>
        </p:txBody>
      </p:sp>
    </p:spTree>
    <p:extLst>
      <p:ext uri="{BB962C8B-B14F-4D97-AF65-F5344CB8AC3E}">
        <p14:creationId xmlns:p14="http://schemas.microsoft.com/office/powerpoint/2010/main" val="40875667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7_Пользовательский макет">
    <p:spTree>
      <p:nvGrpSpPr>
        <p:cNvPr id="1" name=""/>
        <p:cNvGrpSpPr/>
        <p:nvPr/>
      </p:nvGrpSpPr>
      <p:grpSpPr>
        <a:xfrm>
          <a:off x="0" y="0"/>
          <a:ext cx="0" cy="0"/>
          <a:chOff x="0" y="0"/>
          <a:chExt cx="0" cy="0"/>
        </a:xfrm>
      </p:grpSpPr>
      <p:sp>
        <p:nvSpPr>
          <p:cNvPr id="17" name="Рисунок 16">
            <a:extLst>
              <a:ext uri="{FF2B5EF4-FFF2-40B4-BE49-F238E27FC236}">
                <a16:creationId xmlns:a16="http://schemas.microsoft.com/office/drawing/2014/main" id="{22CD7826-B89C-1840-99C8-38BC67770FDF}"/>
              </a:ext>
            </a:extLst>
          </p:cNvPr>
          <p:cNvSpPr>
            <a:spLocks noGrp="1"/>
          </p:cNvSpPr>
          <p:nvPr>
            <p:ph type="pic" sz="quarter" idx="12"/>
          </p:nvPr>
        </p:nvSpPr>
        <p:spPr>
          <a:xfrm>
            <a:off x="6229352" y="890280"/>
            <a:ext cx="1826316" cy="1826314"/>
          </a:xfrm>
          <a:custGeom>
            <a:avLst/>
            <a:gdLst>
              <a:gd name="connsiteX0" fmla="*/ 1217544 w 2435088"/>
              <a:gd name="connsiteY0" fmla="*/ 0 h 2435088"/>
              <a:gd name="connsiteX1" fmla="*/ 2435088 w 2435088"/>
              <a:gd name="connsiteY1" fmla="*/ 1217544 h 2435088"/>
              <a:gd name="connsiteX2" fmla="*/ 1217544 w 2435088"/>
              <a:gd name="connsiteY2" fmla="*/ 2435088 h 2435088"/>
              <a:gd name="connsiteX3" fmla="*/ 0 w 2435088"/>
              <a:gd name="connsiteY3" fmla="*/ 1217544 h 2435088"/>
              <a:gd name="connsiteX4" fmla="*/ 1217544 w 2435088"/>
              <a:gd name="connsiteY4" fmla="*/ 0 h 243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5088" h="2435088">
                <a:moveTo>
                  <a:pt x="1217544" y="0"/>
                </a:moveTo>
                <a:cubicBezTo>
                  <a:pt x="1889975" y="0"/>
                  <a:pt x="2435088" y="545113"/>
                  <a:pt x="2435088" y="1217544"/>
                </a:cubicBezTo>
                <a:cubicBezTo>
                  <a:pt x="2435088" y="1889975"/>
                  <a:pt x="1889975" y="2435088"/>
                  <a:pt x="1217544" y="2435088"/>
                </a:cubicBezTo>
                <a:cubicBezTo>
                  <a:pt x="545113" y="2435088"/>
                  <a:pt x="0" y="1889975"/>
                  <a:pt x="0" y="1217544"/>
                </a:cubicBezTo>
                <a:cubicBezTo>
                  <a:pt x="0" y="545113"/>
                  <a:pt x="545113" y="0"/>
                  <a:pt x="1217544" y="0"/>
                </a:cubicBezTo>
                <a:close/>
              </a:path>
            </a:pathLst>
          </a:custGeom>
        </p:spPr>
        <p:txBody>
          <a:bodyPr wrap="square">
            <a:noAutofit/>
          </a:bodyPr>
          <a:lstStyle/>
          <a:p>
            <a:endParaRPr lang="ru-RU"/>
          </a:p>
        </p:txBody>
      </p:sp>
      <p:sp>
        <p:nvSpPr>
          <p:cNvPr id="14" name="Рисунок 13">
            <a:extLst>
              <a:ext uri="{FF2B5EF4-FFF2-40B4-BE49-F238E27FC236}">
                <a16:creationId xmlns:a16="http://schemas.microsoft.com/office/drawing/2014/main" id="{D1BC9D0E-D47C-EC44-A0CF-572430BEDBFE}"/>
              </a:ext>
            </a:extLst>
          </p:cNvPr>
          <p:cNvSpPr>
            <a:spLocks noGrp="1"/>
          </p:cNvSpPr>
          <p:nvPr>
            <p:ph type="pic" sz="quarter" idx="11"/>
          </p:nvPr>
        </p:nvSpPr>
        <p:spPr>
          <a:xfrm>
            <a:off x="3658845" y="890280"/>
            <a:ext cx="1826316" cy="1826314"/>
          </a:xfrm>
          <a:custGeom>
            <a:avLst/>
            <a:gdLst>
              <a:gd name="connsiteX0" fmla="*/ 1217544 w 2435088"/>
              <a:gd name="connsiteY0" fmla="*/ 0 h 2435088"/>
              <a:gd name="connsiteX1" fmla="*/ 2435088 w 2435088"/>
              <a:gd name="connsiteY1" fmla="*/ 1217544 h 2435088"/>
              <a:gd name="connsiteX2" fmla="*/ 1217544 w 2435088"/>
              <a:gd name="connsiteY2" fmla="*/ 2435088 h 2435088"/>
              <a:gd name="connsiteX3" fmla="*/ 0 w 2435088"/>
              <a:gd name="connsiteY3" fmla="*/ 1217544 h 2435088"/>
              <a:gd name="connsiteX4" fmla="*/ 1217544 w 2435088"/>
              <a:gd name="connsiteY4" fmla="*/ 0 h 243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5088" h="2435088">
                <a:moveTo>
                  <a:pt x="1217544" y="0"/>
                </a:moveTo>
                <a:cubicBezTo>
                  <a:pt x="1889975" y="0"/>
                  <a:pt x="2435088" y="545113"/>
                  <a:pt x="2435088" y="1217544"/>
                </a:cubicBezTo>
                <a:cubicBezTo>
                  <a:pt x="2435088" y="1889975"/>
                  <a:pt x="1889975" y="2435088"/>
                  <a:pt x="1217544" y="2435088"/>
                </a:cubicBezTo>
                <a:cubicBezTo>
                  <a:pt x="545113" y="2435088"/>
                  <a:pt x="0" y="1889975"/>
                  <a:pt x="0" y="1217544"/>
                </a:cubicBezTo>
                <a:cubicBezTo>
                  <a:pt x="0" y="545113"/>
                  <a:pt x="545113" y="0"/>
                  <a:pt x="1217544" y="0"/>
                </a:cubicBezTo>
                <a:close/>
              </a:path>
            </a:pathLst>
          </a:custGeom>
        </p:spPr>
        <p:txBody>
          <a:bodyPr wrap="square">
            <a:noAutofit/>
          </a:bodyPr>
          <a:lstStyle/>
          <a:p>
            <a:endParaRPr lang="ru-RU"/>
          </a:p>
        </p:txBody>
      </p:sp>
      <p:sp>
        <p:nvSpPr>
          <p:cNvPr id="11" name="Рисунок 10">
            <a:extLst>
              <a:ext uri="{FF2B5EF4-FFF2-40B4-BE49-F238E27FC236}">
                <a16:creationId xmlns:a16="http://schemas.microsoft.com/office/drawing/2014/main" id="{45352EBF-7825-7141-933B-037136A3AF80}"/>
              </a:ext>
            </a:extLst>
          </p:cNvPr>
          <p:cNvSpPr>
            <a:spLocks noGrp="1"/>
          </p:cNvSpPr>
          <p:nvPr>
            <p:ph type="pic" sz="quarter" idx="10"/>
          </p:nvPr>
        </p:nvSpPr>
        <p:spPr>
          <a:xfrm>
            <a:off x="1088336" y="890280"/>
            <a:ext cx="1826316" cy="1826314"/>
          </a:xfrm>
          <a:custGeom>
            <a:avLst/>
            <a:gdLst>
              <a:gd name="connsiteX0" fmla="*/ 1217544 w 2435088"/>
              <a:gd name="connsiteY0" fmla="*/ 0 h 2435088"/>
              <a:gd name="connsiteX1" fmla="*/ 2435088 w 2435088"/>
              <a:gd name="connsiteY1" fmla="*/ 1217544 h 2435088"/>
              <a:gd name="connsiteX2" fmla="*/ 1217544 w 2435088"/>
              <a:gd name="connsiteY2" fmla="*/ 2435088 h 2435088"/>
              <a:gd name="connsiteX3" fmla="*/ 0 w 2435088"/>
              <a:gd name="connsiteY3" fmla="*/ 1217544 h 2435088"/>
              <a:gd name="connsiteX4" fmla="*/ 1217544 w 2435088"/>
              <a:gd name="connsiteY4" fmla="*/ 0 h 243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5088" h="2435088">
                <a:moveTo>
                  <a:pt x="1217544" y="0"/>
                </a:moveTo>
                <a:cubicBezTo>
                  <a:pt x="1889975" y="0"/>
                  <a:pt x="2435088" y="545113"/>
                  <a:pt x="2435088" y="1217544"/>
                </a:cubicBezTo>
                <a:cubicBezTo>
                  <a:pt x="2435088" y="1889975"/>
                  <a:pt x="1889975" y="2435088"/>
                  <a:pt x="1217544" y="2435088"/>
                </a:cubicBezTo>
                <a:cubicBezTo>
                  <a:pt x="545113" y="2435088"/>
                  <a:pt x="0" y="1889975"/>
                  <a:pt x="0" y="1217544"/>
                </a:cubicBezTo>
                <a:cubicBezTo>
                  <a:pt x="0" y="545113"/>
                  <a:pt x="545113" y="0"/>
                  <a:pt x="1217544" y="0"/>
                </a:cubicBezTo>
                <a:close/>
              </a:path>
            </a:pathLst>
          </a:custGeom>
        </p:spPr>
        <p:txBody>
          <a:bodyPr wrap="square">
            <a:noAutofit/>
          </a:bodyPr>
          <a:lstStyle/>
          <a:p>
            <a:endParaRPr lang="ru-RU"/>
          </a:p>
        </p:txBody>
      </p:sp>
    </p:spTree>
    <p:extLst>
      <p:ext uri="{BB962C8B-B14F-4D97-AF65-F5344CB8AC3E}">
        <p14:creationId xmlns:p14="http://schemas.microsoft.com/office/powerpoint/2010/main" val="25363781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_Пользовательский макет">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434D1888-D6B6-3A44-A821-C75AAE19926E}"/>
              </a:ext>
            </a:extLst>
          </p:cNvPr>
          <p:cNvSpPr>
            <a:spLocks noGrp="1"/>
          </p:cNvSpPr>
          <p:nvPr>
            <p:ph type="pic" sz="quarter" idx="10"/>
          </p:nvPr>
        </p:nvSpPr>
        <p:spPr>
          <a:xfrm>
            <a:off x="0" y="5"/>
            <a:ext cx="9144000" cy="2571750"/>
          </a:xfrm>
          <a:custGeom>
            <a:avLst/>
            <a:gdLst>
              <a:gd name="connsiteX0" fmla="*/ 0 w 12192000"/>
              <a:gd name="connsiteY0" fmla="*/ 0 h 3429001"/>
              <a:gd name="connsiteX1" fmla="*/ 12192000 w 12192000"/>
              <a:gd name="connsiteY1" fmla="*/ 0 h 3429001"/>
              <a:gd name="connsiteX2" fmla="*/ 12192000 w 12192000"/>
              <a:gd name="connsiteY2" fmla="*/ 2954376 h 3429001"/>
              <a:gd name="connsiteX3" fmla="*/ 11596948 w 12192000"/>
              <a:gd name="connsiteY3" fmla="*/ 3070478 h 3429001"/>
              <a:gd name="connsiteX4" fmla="*/ 7484455 w 12192000"/>
              <a:gd name="connsiteY4" fmla="*/ 3429001 h 3429001"/>
              <a:gd name="connsiteX5" fmla="*/ 313317 w 12192000"/>
              <a:gd name="connsiteY5" fmla="*/ 2274488 h 3429001"/>
              <a:gd name="connsiteX6" fmla="*/ 0 w 12192000"/>
              <a:gd name="connsiteY6" fmla="*/ 2158663 h 342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429001">
                <a:moveTo>
                  <a:pt x="0" y="0"/>
                </a:moveTo>
                <a:lnTo>
                  <a:pt x="12192000" y="0"/>
                </a:lnTo>
                <a:lnTo>
                  <a:pt x="12192000" y="2954376"/>
                </a:lnTo>
                <a:lnTo>
                  <a:pt x="11596948" y="3070478"/>
                </a:lnTo>
                <a:cubicBezTo>
                  <a:pt x="10297813" y="3303481"/>
                  <a:pt x="8916554" y="3429001"/>
                  <a:pt x="7484455" y="3429001"/>
                </a:cubicBezTo>
                <a:cubicBezTo>
                  <a:pt x="4858940" y="3429001"/>
                  <a:pt x="2404307" y="3007113"/>
                  <a:pt x="313317" y="2274488"/>
                </a:cubicBezTo>
                <a:lnTo>
                  <a:pt x="0" y="2158663"/>
                </a:lnTo>
                <a:close/>
              </a:path>
            </a:pathLst>
          </a:custGeom>
        </p:spPr>
        <p:txBody>
          <a:bodyPr wrap="square">
            <a:noAutofit/>
          </a:bodyPr>
          <a:lstStyle/>
          <a:p>
            <a:endParaRPr lang="ru-RU"/>
          </a:p>
        </p:txBody>
      </p:sp>
    </p:spTree>
    <p:extLst>
      <p:ext uri="{BB962C8B-B14F-4D97-AF65-F5344CB8AC3E}">
        <p14:creationId xmlns:p14="http://schemas.microsoft.com/office/powerpoint/2010/main" val="22759678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0_Пользовательский макет">
    <p:spTree>
      <p:nvGrpSpPr>
        <p:cNvPr id="1" name=""/>
        <p:cNvGrpSpPr/>
        <p:nvPr/>
      </p:nvGrpSpPr>
      <p:grpSpPr>
        <a:xfrm>
          <a:off x="0" y="0"/>
          <a:ext cx="0" cy="0"/>
          <a:chOff x="0" y="0"/>
          <a:chExt cx="0" cy="0"/>
        </a:xfrm>
      </p:grpSpPr>
      <p:sp>
        <p:nvSpPr>
          <p:cNvPr id="13" name="Рисунок 12">
            <a:extLst>
              <a:ext uri="{FF2B5EF4-FFF2-40B4-BE49-F238E27FC236}">
                <a16:creationId xmlns:a16="http://schemas.microsoft.com/office/drawing/2014/main" id="{5AE08A2E-0787-2B4A-8037-1D157E2F9B55}"/>
              </a:ext>
            </a:extLst>
          </p:cNvPr>
          <p:cNvSpPr>
            <a:spLocks noGrp="1"/>
          </p:cNvSpPr>
          <p:nvPr>
            <p:ph type="pic" sz="quarter" idx="10"/>
          </p:nvPr>
        </p:nvSpPr>
        <p:spPr>
          <a:xfrm>
            <a:off x="3710049" y="754585"/>
            <a:ext cx="1723910" cy="1723910"/>
          </a:xfrm>
          <a:custGeom>
            <a:avLst/>
            <a:gdLst>
              <a:gd name="connsiteX0" fmla="*/ 1149274 w 2298548"/>
              <a:gd name="connsiteY0" fmla="*/ 0 h 2298547"/>
              <a:gd name="connsiteX1" fmla="*/ 1361549 w 2298548"/>
              <a:gd name="connsiteY1" fmla="*/ 87927 h 2298547"/>
              <a:gd name="connsiteX2" fmla="*/ 2210621 w 2298548"/>
              <a:gd name="connsiteY2" fmla="*/ 936999 h 2298547"/>
              <a:gd name="connsiteX3" fmla="*/ 2210621 w 2298548"/>
              <a:gd name="connsiteY3" fmla="*/ 1361548 h 2298547"/>
              <a:gd name="connsiteX4" fmla="*/ 1361549 w 2298548"/>
              <a:gd name="connsiteY4" fmla="*/ 2210620 h 2298547"/>
              <a:gd name="connsiteX5" fmla="*/ 936999 w 2298548"/>
              <a:gd name="connsiteY5" fmla="*/ 2210620 h 2298547"/>
              <a:gd name="connsiteX6" fmla="*/ 87927 w 2298548"/>
              <a:gd name="connsiteY6" fmla="*/ 1361548 h 2298547"/>
              <a:gd name="connsiteX7" fmla="*/ 87927 w 2298548"/>
              <a:gd name="connsiteY7" fmla="*/ 936999 h 2298547"/>
              <a:gd name="connsiteX8" fmla="*/ 936999 w 2298548"/>
              <a:gd name="connsiteY8" fmla="*/ 87927 h 2298547"/>
              <a:gd name="connsiteX9" fmla="*/ 1149274 w 2298548"/>
              <a:gd name="connsiteY9" fmla="*/ 0 h 229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8548" h="2298547">
                <a:moveTo>
                  <a:pt x="1149274" y="0"/>
                </a:moveTo>
                <a:cubicBezTo>
                  <a:pt x="1226102" y="0"/>
                  <a:pt x="1302930" y="29309"/>
                  <a:pt x="1361549" y="87927"/>
                </a:cubicBezTo>
                <a:lnTo>
                  <a:pt x="2210621" y="936999"/>
                </a:lnTo>
                <a:cubicBezTo>
                  <a:pt x="2327857" y="1054235"/>
                  <a:pt x="2327857" y="1244312"/>
                  <a:pt x="2210621" y="1361548"/>
                </a:cubicBezTo>
                <a:lnTo>
                  <a:pt x="1361549" y="2210620"/>
                </a:lnTo>
                <a:cubicBezTo>
                  <a:pt x="1244312" y="2327857"/>
                  <a:pt x="1054235" y="2327857"/>
                  <a:pt x="936999" y="2210620"/>
                </a:cubicBezTo>
                <a:lnTo>
                  <a:pt x="87927" y="1361548"/>
                </a:lnTo>
                <a:cubicBezTo>
                  <a:pt x="-29309" y="1244312"/>
                  <a:pt x="-29309" y="1054235"/>
                  <a:pt x="87927" y="936999"/>
                </a:cubicBezTo>
                <a:lnTo>
                  <a:pt x="936999" y="87927"/>
                </a:lnTo>
                <a:cubicBezTo>
                  <a:pt x="995617" y="29309"/>
                  <a:pt x="1072445" y="0"/>
                  <a:pt x="1149274" y="0"/>
                </a:cubicBezTo>
                <a:close/>
              </a:path>
            </a:pathLst>
          </a:custGeom>
        </p:spPr>
        <p:txBody>
          <a:bodyPr wrap="square">
            <a:noAutofit/>
          </a:bodyPr>
          <a:lstStyle/>
          <a:p>
            <a:endParaRPr lang="ru-RU"/>
          </a:p>
        </p:txBody>
      </p:sp>
    </p:spTree>
    <p:extLst>
      <p:ext uri="{BB962C8B-B14F-4D97-AF65-F5344CB8AC3E}">
        <p14:creationId xmlns:p14="http://schemas.microsoft.com/office/powerpoint/2010/main" val="6331018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1_Пользовательский макет">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3FAFA954-91D9-F846-9EC9-735BC9985438}"/>
              </a:ext>
            </a:extLst>
          </p:cNvPr>
          <p:cNvSpPr>
            <a:spLocks noGrp="1"/>
          </p:cNvSpPr>
          <p:nvPr>
            <p:ph type="pic" sz="quarter" idx="10"/>
          </p:nvPr>
        </p:nvSpPr>
        <p:spPr>
          <a:xfrm>
            <a:off x="4648204" y="285750"/>
            <a:ext cx="3305175" cy="4572000"/>
          </a:xfrm>
          <a:custGeom>
            <a:avLst/>
            <a:gdLst>
              <a:gd name="connsiteX0" fmla="*/ 734498 w 4406900"/>
              <a:gd name="connsiteY0" fmla="*/ 0 h 6096000"/>
              <a:gd name="connsiteX1" fmla="*/ 3672402 w 4406900"/>
              <a:gd name="connsiteY1" fmla="*/ 0 h 6096000"/>
              <a:gd name="connsiteX2" fmla="*/ 4406900 w 4406900"/>
              <a:gd name="connsiteY2" fmla="*/ 734498 h 6096000"/>
              <a:gd name="connsiteX3" fmla="*/ 4406900 w 4406900"/>
              <a:gd name="connsiteY3" fmla="*/ 5361502 h 6096000"/>
              <a:gd name="connsiteX4" fmla="*/ 3672402 w 4406900"/>
              <a:gd name="connsiteY4" fmla="*/ 6096000 h 6096000"/>
              <a:gd name="connsiteX5" fmla="*/ 734498 w 4406900"/>
              <a:gd name="connsiteY5" fmla="*/ 6096000 h 6096000"/>
              <a:gd name="connsiteX6" fmla="*/ 0 w 4406900"/>
              <a:gd name="connsiteY6" fmla="*/ 5361502 h 6096000"/>
              <a:gd name="connsiteX7" fmla="*/ 0 w 4406900"/>
              <a:gd name="connsiteY7" fmla="*/ 734498 h 6096000"/>
              <a:gd name="connsiteX8" fmla="*/ 734498 w 4406900"/>
              <a:gd name="connsiteY8" fmla="*/ 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6900" h="6096000">
                <a:moveTo>
                  <a:pt x="734498" y="0"/>
                </a:moveTo>
                <a:lnTo>
                  <a:pt x="3672402" y="0"/>
                </a:lnTo>
                <a:cubicBezTo>
                  <a:pt x="4078054" y="0"/>
                  <a:pt x="4406900" y="328846"/>
                  <a:pt x="4406900" y="734498"/>
                </a:cubicBezTo>
                <a:lnTo>
                  <a:pt x="4406900" y="5361502"/>
                </a:lnTo>
                <a:cubicBezTo>
                  <a:pt x="4406900" y="5767154"/>
                  <a:pt x="4078054" y="6096000"/>
                  <a:pt x="3672402" y="6096000"/>
                </a:cubicBezTo>
                <a:lnTo>
                  <a:pt x="734498" y="6096000"/>
                </a:lnTo>
                <a:cubicBezTo>
                  <a:pt x="328846" y="6096000"/>
                  <a:pt x="0" y="5767154"/>
                  <a:pt x="0" y="5361502"/>
                </a:cubicBezTo>
                <a:lnTo>
                  <a:pt x="0" y="734498"/>
                </a:lnTo>
                <a:cubicBezTo>
                  <a:pt x="0" y="328846"/>
                  <a:pt x="328846" y="0"/>
                  <a:pt x="734498" y="0"/>
                </a:cubicBezTo>
                <a:close/>
              </a:path>
            </a:pathLst>
          </a:custGeom>
        </p:spPr>
        <p:txBody>
          <a:bodyPr wrap="square">
            <a:noAutofit/>
          </a:bodyPr>
          <a:lstStyle/>
          <a:p>
            <a:endParaRPr lang="ru-RU"/>
          </a:p>
        </p:txBody>
      </p:sp>
    </p:spTree>
    <p:extLst>
      <p:ext uri="{BB962C8B-B14F-4D97-AF65-F5344CB8AC3E}">
        <p14:creationId xmlns:p14="http://schemas.microsoft.com/office/powerpoint/2010/main" val="42175291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9_Пользовательский макет">
    <p:spTree>
      <p:nvGrpSpPr>
        <p:cNvPr id="1" name=""/>
        <p:cNvGrpSpPr/>
        <p:nvPr/>
      </p:nvGrpSpPr>
      <p:grpSpPr>
        <a:xfrm>
          <a:off x="0" y="0"/>
          <a:ext cx="0" cy="0"/>
          <a:chOff x="0" y="0"/>
          <a:chExt cx="0" cy="0"/>
        </a:xfrm>
      </p:grpSpPr>
      <p:sp>
        <p:nvSpPr>
          <p:cNvPr id="13" name="Рисунок 12">
            <a:extLst>
              <a:ext uri="{FF2B5EF4-FFF2-40B4-BE49-F238E27FC236}">
                <a16:creationId xmlns:a16="http://schemas.microsoft.com/office/drawing/2014/main" id="{BE5FF1C2-9EBE-ED4E-A4CB-3A319240993B}"/>
              </a:ext>
            </a:extLst>
          </p:cNvPr>
          <p:cNvSpPr>
            <a:spLocks noGrp="1"/>
          </p:cNvSpPr>
          <p:nvPr>
            <p:ph type="pic" sz="quarter" idx="10"/>
          </p:nvPr>
        </p:nvSpPr>
        <p:spPr>
          <a:xfrm>
            <a:off x="866783" y="1073950"/>
            <a:ext cx="2995613" cy="2995610"/>
          </a:xfrm>
          <a:custGeom>
            <a:avLst/>
            <a:gdLst>
              <a:gd name="connsiteX0" fmla="*/ 665705 w 3994150"/>
              <a:gd name="connsiteY0" fmla="*/ 0 h 3994150"/>
              <a:gd name="connsiteX1" fmla="*/ 3328446 w 3994150"/>
              <a:gd name="connsiteY1" fmla="*/ 0 h 3994150"/>
              <a:gd name="connsiteX2" fmla="*/ 3994150 w 3994150"/>
              <a:gd name="connsiteY2" fmla="*/ 665705 h 3994150"/>
              <a:gd name="connsiteX3" fmla="*/ 3994150 w 3994150"/>
              <a:gd name="connsiteY3" fmla="*/ 3328446 h 3994150"/>
              <a:gd name="connsiteX4" fmla="*/ 3328446 w 3994150"/>
              <a:gd name="connsiteY4" fmla="*/ 3994150 h 3994150"/>
              <a:gd name="connsiteX5" fmla="*/ 665705 w 3994150"/>
              <a:gd name="connsiteY5" fmla="*/ 3994150 h 3994150"/>
              <a:gd name="connsiteX6" fmla="*/ 0 w 3994150"/>
              <a:gd name="connsiteY6" fmla="*/ 3328446 h 3994150"/>
              <a:gd name="connsiteX7" fmla="*/ 0 w 3994150"/>
              <a:gd name="connsiteY7" fmla="*/ 665705 h 3994150"/>
              <a:gd name="connsiteX8" fmla="*/ 665705 w 3994150"/>
              <a:gd name="connsiteY8" fmla="*/ 0 h 399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4150" h="3994150">
                <a:moveTo>
                  <a:pt x="665705" y="0"/>
                </a:moveTo>
                <a:lnTo>
                  <a:pt x="3328446" y="0"/>
                </a:lnTo>
                <a:cubicBezTo>
                  <a:pt x="3696104" y="0"/>
                  <a:pt x="3994150" y="298046"/>
                  <a:pt x="3994150" y="665705"/>
                </a:cubicBezTo>
                <a:lnTo>
                  <a:pt x="3994150" y="3328446"/>
                </a:lnTo>
                <a:cubicBezTo>
                  <a:pt x="3994150" y="3696104"/>
                  <a:pt x="3696104" y="3994150"/>
                  <a:pt x="3328446" y="3994150"/>
                </a:cubicBezTo>
                <a:lnTo>
                  <a:pt x="665705" y="3994150"/>
                </a:lnTo>
                <a:cubicBezTo>
                  <a:pt x="298046" y="3994150"/>
                  <a:pt x="0" y="3696104"/>
                  <a:pt x="0" y="3328446"/>
                </a:cubicBezTo>
                <a:lnTo>
                  <a:pt x="0" y="665705"/>
                </a:lnTo>
                <a:cubicBezTo>
                  <a:pt x="0" y="298046"/>
                  <a:pt x="298046" y="0"/>
                  <a:pt x="665705" y="0"/>
                </a:cubicBezTo>
                <a:close/>
              </a:path>
            </a:pathLst>
          </a:custGeom>
        </p:spPr>
        <p:txBody>
          <a:bodyPr wrap="square">
            <a:noAutofit/>
          </a:bodyPr>
          <a:lstStyle/>
          <a:p>
            <a:endParaRPr lang="ru-RU"/>
          </a:p>
        </p:txBody>
      </p:sp>
    </p:spTree>
    <p:extLst>
      <p:ext uri="{BB962C8B-B14F-4D97-AF65-F5344CB8AC3E}">
        <p14:creationId xmlns:p14="http://schemas.microsoft.com/office/powerpoint/2010/main" val="29632746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2_Пользовательский макет">
    <p:spTree>
      <p:nvGrpSpPr>
        <p:cNvPr id="1" name=""/>
        <p:cNvGrpSpPr/>
        <p:nvPr/>
      </p:nvGrpSpPr>
      <p:grpSpPr>
        <a:xfrm>
          <a:off x="0" y="0"/>
          <a:ext cx="0" cy="0"/>
          <a:chOff x="0" y="0"/>
          <a:chExt cx="0" cy="0"/>
        </a:xfrm>
      </p:grpSpPr>
      <p:sp>
        <p:nvSpPr>
          <p:cNvPr id="8" name="Рисунок 7">
            <a:extLst>
              <a:ext uri="{FF2B5EF4-FFF2-40B4-BE49-F238E27FC236}">
                <a16:creationId xmlns:a16="http://schemas.microsoft.com/office/drawing/2014/main" id="{A44011B1-84C0-814D-A0B1-FB044860B5A5}"/>
              </a:ext>
            </a:extLst>
          </p:cNvPr>
          <p:cNvSpPr>
            <a:spLocks noGrp="1"/>
          </p:cNvSpPr>
          <p:nvPr>
            <p:ph type="pic" sz="quarter" idx="10"/>
          </p:nvPr>
        </p:nvSpPr>
        <p:spPr>
          <a:xfrm>
            <a:off x="0" y="0"/>
            <a:ext cx="9144000" cy="5143500"/>
          </a:xfrm>
        </p:spPr>
        <p:txBody>
          <a:bodyPr/>
          <a:lstStyle/>
          <a:p>
            <a:endParaRPr lang="ru-RU"/>
          </a:p>
        </p:txBody>
      </p:sp>
    </p:spTree>
    <p:extLst>
      <p:ext uri="{BB962C8B-B14F-4D97-AF65-F5344CB8AC3E}">
        <p14:creationId xmlns:p14="http://schemas.microsoft.com/office/powerpoint/2010/main" val="265222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екст и изображ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32E29B-7BB8-44DA-AA47-F32EE10A2088}"/>
              </a:ext>
            </a:extLst>
          </p:cNvPr>
          <p:cNvSpPr>
            <a:spLocks noGrp="1"/>
          </p:cNvSpPr>
          <p:nvPr>
            <p:ph type="title"/>
          </p:nvPr>
        </p:nvSpPr>
        <p:spPr/>
        <p:txBody>
          <a:bodyPr>
            <a:noAutofit/>
          </a:bodyPr>
          <a:lstStyle/>
          <a:p>
            <a:r>
              <a:rPr lang="ru-RU"/>
              <a:t>Образец заголовка</a:t>
            </a:r>
          </a:p>
        </p:txBody>
      </p:sp>
      <p:sp>
        <p:nvSpPr>
          <p:cNvPr id="5" name="Нижний колонтитул 4">
            <a:extLst>
              <a:ext uri="{FF2B5EF4-FFF2-40B4-BE49-F238E27FC236}">
                <a16:creationId xmlns:a16="http://schemas.microsoft.com/office/drawing/2014/main" id="{F2E04EFD-558E-42EB-B3D8-20C5D2FB0271}"/>
              </a:ext>
            </a:extLst>
          </p:cNvPr>
          <p:cNvSpPr>
            <a:spLocks noGrp="1"/>
          </p:cNvSpPr>
          <p:nvPr>
            <p:ph type="ftr" sz="quarter" idx="11"/>
          </p:nvPr>
        </p:nvSpPr>
        <p:spPr/>
        <p:txBody>
          <a:bodyPr/>
          <a:lstStyle/>
          <a:p>
            <a:pPr defTabSz="685732">
              <a:defRPr/>
            </a:pPr>
            <a:r>
              <a:rPr lang="ru-RU" smtClean="0">
                <a:solidFill>
                  <a:srgbClr val="888A8D"/>
                </a:solidFill>
              </a:rPr>
              <a:t>Колонтитул раздела или подраздела</a:t>
            </a:r>
            <a:endParaRPr lang="ru-RU">
              <a:solidFill>
                <a:srgbClr val="888A8D"/>
              </a:solidFill>
            </a:endParaRPr>
          </a:p>
        </p:txBody>
      </p:sp>
      <p:sp>
        <p:nvSpPr>
          <p:cNvPr id="6" name="Номер слайда 5">
            <a:extLst>
              <a:ext uri="{FF2B5EF4-FFF2-40B4-BE49-F238E27FC236}">
                <a16:creationId xmlns:a16="http://schemas.microsoft.com/office/drawing/2014/main" id="{7BDE6370-7C3C-486D-986D-DC33B6879CE3}"/>
              </a:ext>
            </a:extLst>
          </p:cNvPr>
          <p:cNvSpPr>
            <a:spLocks noGrp="1"/>
          </p:cNvSpPr>
          <p:nvPr>
            <p:ph type="sldNum" sz="quarter" idx="12"/>
          </p:nvPr>
        </p:nvSpPr>
        <p:spPr/>
        <p:txBody>
          <a:bodyPr/>
          <a:lstStyle/>
          <a:p>
            <a:pPr defTabSz="685732">
              <a:defRPr/>
            </a:pPr>
            <a:fld id="{10AA99AE-6A35-4C1E-8082-A4A87B5CA521}" type="slidenum">
              <a:rPr lang="ru-RU" smtClean="0">
                <a:solidFill>
                  <a:srgbClr val="888A8D"/>
                </a:solidFill>
              </a:rPr>
              <a:pPr defTabSz="685732">
                <a:defRPr/>
              </a:pPr>
              <a:t>‹#›</a:t>
            </a:fld>
            <a:endParaRPr lang="ru-RU">
              <a:solidFill>
                <a:srgbClr val="888A8D"/>
              </a:solidFill>
            </a:endParaRPr>
          </a:p>
        </p:txBody>
      </p:sp>
      <p:sp>
        <p:nvSpPr>
          <p:cNvPr id="8" name="Текст 7">
            <a:extLst>
              <a:ext uri="{FF2B5EF4-FFF2-40B4-BE49-F238E27FC236}">
                <a16:creationId xmlns:a16="http://schemas.microsoft.com/office/drawing/2014/main" id="{09DE3508-AAB2-4123-AB8D-333ED8A7D197}"/>
              </a:ext>
            </a:extLst>
          </p:cNvPr>
          <p:cNvSpPr>
            <a:spLocks noGrp="1"/>
          </p:cNvSpPr>
          <p:nvPr>
            <p:ph type="body" sz="quarter" idx="13"/>
          </p:nvPr>
        </p:nvSpPr>
        <p:spPr>
          <a:xfrm>
            <a:off x="325044" y="1478758"/>
            <a:ext cx="4165997" cy="3339704"/>
          </a:xfrm>
        </p:spPr>
        <p:txBody>
          <a:bodyPr>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 name="Рисунок 9">
            <a:extLst>
              <a:ext uri="{FF2B5EF4-FFF2-40B4-BE49-F238E27FC236}">
                <a16:creationId xmlns:a16="http://schemas.microsoft.com/office/drawing/2014/main" id="{E8D4A6F7-58EA-4D29-AE28-88336ABCCFAB}"/>
              </a:ext>
            </a:extLst>
          </p:cNvPr>
          <p:cNvSpPr>
            <a:spLocks noGrp="1"/>
          </p:cNvSpPr>
          <p:nvPr>
            <p:ph type="pic" sz="quarter" idx="14"/>
          </p:nvPr>
        </p:nvSpPr>
        <p:spPr>
          <a:xfrm>
            <a:off x="4652964" y="1478758"/>
            <a:ext cx="4165994" cy="3339704"/>
          </a:xfrm>
          <a:solidFill>
            <a:schemeClr val="bg2"/>
          </a:solidFill>
        </p:spPr>
        <p:txBody>
          <a:bodyPr/>
          <a:lstStyle/>
          <a:p>
            <a:endParaRPr lang="ru-RU"/>
          </a:p>
        </p:txBody>
      </p:sp>
    </p:spTree>
    <p:extLst>
      <p:ext uri="{BB962C8B-B14F-4D97-AF65-F5344CB8AC3E}">
        <p14:creationId xmlns:p14="http://schemas.microsoft.com/office/powerpoint/2010/main" val="4768474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3_Пользовательский макет">
    <p:spTree>
      <p:nvGrpSpPr>
        <p:cNvPr id="1" name=""/>
        <p:cNvGrpSpPr/>
        <p:nvPr/>
      </p:nvGrpSpPr>
      <p:grpSpPr>
        <a:xfrm>
          <a:off x="0" y="0"/>
          <a:ext cx="0" cy="0"/>
          <a:chOff x="0" y="0"/>
          <a:chExt cx="0" cy="0"/>
        </a:xfrm>
      </p:grpSpPr>
      <p:sp>
        <p:nvSpPr>
          <p:cNvPr id="15" name="Рисунок 14">
            <a:extLst>
              <a:ext uri="{FF2B5EF4-FFF2-40B4-BE49-F238E27FC236}">
                <a16:creationId xmlns:a16="http://schemas.microsoft.com/office/drawing/2014/main" id="{512F8BC8-679F-9B49-A9C3-0C01B45AC958}"/>
              </a:ext>
            </a:extLst>
          </p:cNvPr>
          <p:cNvSpPr>
            <a:spLocks noGrp="1"/>
          </p:cNvSpPr>
          <p:nvPr>
            <p:ph type="pic" sz="quarter" idx="10"/>
          </p:nvPr>
        </p:nvSpPr>
        <p:spPr>
          <a:xfrm>
            <a:off x="6723910" y="0"/>
            <a:ext cx="2420095" cy="2460780"/>
          </a:xfrm>
          <a:custGeom>
            <a:avLst/>
            <a:gdLst>
              <a:gd name="connsiteX0" fmla="*/ 583348 w 3226792"/>
              <a:gd name="connsiteY0" fmla="*/ 0 h 3281044"/>
              <a:gd name="connsiteX1" fmla="*/ 1506493 w 3226792"/>
              <a:gd name="connsiteY1" fmla="*/ 0 h 3281044"/>
              <a:gd name="connsiteX2" fmla="*/ 957546 w 3226792"/>
              <a:gd name="connsiteY2" fmla="*/ 548947 h 3281044"/>
              <a:gd name="connsiteX3" fmla="*/ 957546 w 3226792"/>
              <a:gd name="connsiteY3" fmla="*/ 1144520 h 3281044"/>
              <a:gd name="connsiteX4" fmla="*/ 2148656 w 3226792"/>
              <a:gd name="connsiteY4" fmla="*/ 2335630 h 3281044"/>
              <a:gd name="connsiteX5" fmla="*/ 2744230 w 3226792"/>
              <a:gd name="connsiteY5" fmla="*/ 2335630 h 3281044"/>
              <a:gd name="connsiteX6" fmla="*/ 3226792 w 3226792"/>
              <a:gd name="connsiteY6" fmla="*/ 1853068 h 3281044"/>
              <a:gd name="connsiteX7" fmla="*/ 3226792 w 3226792"/>
              <a:gd name="connsiteY7" fmla="*/ 2751950 h 3281044"/>
              <a:gd name="connsiteX8" fmla="*/ 2883938 w 3226792"/>
              <a:gd name="connsiteY8" fmla="*/ 3094804 h 3281044"/>
              <a:gd name="connsiteX9" fmla="*/ 1984688 w 3226792"/>
              <a:gd name="connsiteY9" fmla="*/ 3094804 h 3281044"/>
              <a:gd name="connsiteX10" fmla="*/ 186241 w 3226792"/>
              <a:gd name="connsiteY10" fmla="*/ 1296357 h 3281044"/>
              <a:gd name="connsiteX11" fmla="*/ 186241 w 3226792"/>
              <a:gd name="connsiteY11" fmla="*/ 397107 h 328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26792" h="3281044">
                <a:moveTo>
                  <a:pt x="583348" y="0"/>
                </a:moveTo>
                <a:lnTo>
                  <a:pt x="1506493" y="0"/>
                </a:lnTo>
                <a:lnTo>
                  <a:pt x="957546" y="548947"/>
                </a:lnTo>
                <a:cubicBezTo>
                  <a:pt x="793083" y="713410"/>
                  <a:pt x="793083" y="980057"/>
                  <a:pt x="957546" y="1144520"/>
                </a:cubicBezTo>
                <a:lnTo>
                  <a:pt x="2148656" y="2335630"/>
                </a:lnTo>
                <a:cubicBezTo>
                  <a:pt x="2313119" y="2500093"/>
                  <a:pt x="2579767" y="2500093"/>
                  <a:pt x="2744230" y="2335630"/>
                </a:cubicBezTo>
                <a:lnTo>
                  <a:pt x="3226792" y="1853068"/>
                </a:lnTo>
                <a:lnTo>
                  <a:pt x="3226792" y="2751950"/>
                </a:lnTo>
                <a:lnTo>
                  <a:pt x="2883938" y="3094804"/>
                </a:lnTo>
                <a:cubicBezTo>
                  <a:pt x="2635617" y="3343125"/>
                  <a:pt x="2233009" y="3343125"/>
                  <a:pt x="1984688" y="3094804"/>
                </a:cubicBezTo>
                <a:lnTo>
                  <a:pt x="186241" y="1296357"/>
                </a:lnTo>
                <a:cubicBezTo>
                  <a:pt x="-62080" y="1048036"/>
                  <a:pt x="-62080" y="645428"/>
                  <a:pt x="186241" y="397107"/>
                </a:cubicBezTo>
                <a:close/>
              </a:path>
            </a:pathLst>
          </a:custGeom>
        </p:spPr>
        <p:txBody>
          <a:bodyPr wrap="square">
            <a:noAutofit/>
          </a:bodyPr>
          <a:lstStyle/>
          <a:p>
            <a:endParaRPr lang="ru-RU"/>
          </a:p>
        </p:txBody>
      </p:sp>
    </p:spTree>
    <p:extLst>
      <p:ext uri="{BB962C8B-B14F-4D97-AF65-F5344CB8AC3E}">
        <p14:creationId xmlns:p14="http://schemas.microsoft.com/office/powerpoint/2010/main" val="38528290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4_Пользовательский макет">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3954A020-8A61-2F4E-A2AF-347B24349122}"/>
              </a:ext>
            </a:extLst>
          </p:cNvPr>
          <p:cNvSpPr>
            <a:spLocks noGrp="1"/>
          </p:cNvSpPr>
          <p:nvPr>
            <p:ph type="pic" sz="quarter" idx="10"/>
          </p:nvPr>
        </p:nvSpPr>
        <p:spPr>
          <a:xfrm>
            <a:off x="2866837" y="358944"/>
            <a:ext cx="3524630" cy="3116554"/>
          </a:xfrm>
          <a:custGeom>
            <a:avLst/>
            <a:gdLst>
              <a:gd name="connsiteX0" fmla="*/ 4699507 w 4699507"/>
              <a:gd name="connsiteY0" fmla="*/ 258506 h 4155402"/>
              <a:gd name="connsiteX1" fmla="*/ 4699507 w 4699507"/>
              <a:gd name="connsiteY1" fmla="*/ 258507 h 4155402"/>
              <a:gd name="connsiteX2" fmla="*/ 4699507 w 4699507"/>
              <a:gd name="connsiteY2" fmla="*/ 258506 h 4155402"/>
              <a:gd name="connsiteX3" fmla="*/ 274500 w 4699507"/>
              <a:gd name="connsiteY3" fmla="*/ 0 h 4155402"/>
              <a:gd name="connsiteX4" fmla="*/ 4441002 w 4699507"/>
              <a:gd name="connsiteY4" fmla="*/ 1 h 4155402"/>
              <a:gd name="connsiteX5" fmla="*/ 4694255 w 4699507"/>
              <a:gd name="connsiteY5" fmla="*/ 206409 h 4155402"/>
              <a:gd name="connsiteX6" fmla="*/ 4699507 w 4699507"/>
              <a:gd name="connsiteY6" fmla="*/ 258506 h 4155402"/>
              <a:gd name="connsiteX7" fmla="*/ 4696026 w 4699507"/>
              <a:gd name="connsiteY7" fmla="*/ 293036 h 4155402"/>
              <a:gd name="connsiteX8" fmla="*/ 4695303 w 4699507"/>
              <a:gd name="connsiteY8" fmla="*/ 320511 h 4155402"/>
              <a:gd name="connsiteX9" fmla="*/ 4662584 w 4699507"/>
              <a:gd name="connsiteY9" fmla="*/ 417810 h 4155402"/>
              <a:gd name="connsiteX10" fmla="*/ 2579334 w 4699507"/>
              <a:gd name="connsiteY10" fmla="*/ 4026106 h 4155402"/>
              <a:gd name="connsiteX11" fmla="*/ 2373451 w 4699507"/>
              <a:gd name="connsiteY11" fmla="*/ 4154759 h 4155402"/>
              <a:gd name="connsiteX12" fmla="*/ 2226207 w 4699507"/>
              <a:gd name="connsiteY12" fmla="*/ 4120726 h 4155402"/>
              <a:gd name="connsiteX13" fmla="*/ 2226209 w 4699507"/>
              <a:gd name="connsiteY13" fmla="*/ 4120726 h 4155402"/>
              <a:gd name="connsiteX14" fmla="*/ 2183717 w 4699507"/>
              <a:gd name="connsiteY14" fmla="*/ 4090128 h 4155402"/>
              <a:gd name="connsiteX15" fmla="*/ 2164908 w 4699507"/>
              <a:gd name="connsiteY15" fmla="*/ 4069784 h 4155402"/>
              <a:gd name="connsiteX16" fmla="*/ 2157277 w 4699507"/>
              <a:gd name="connsiteY16" fmla="*/ 4063709 h 4155402"/>
              <a:gd name="connsiteX17" fmla="*/ 2117926 w 4699507"/>
              <a:gd name="connsiteY17" fmla="*/ 4011829 h 4155402"/>
              <a:gd name="connsiteX18" fmla="*/ 34677 w 4699507"/>
              <a:gd name="connsiteY18" fmla="*/ 403534 h 4155402"/>
              <a:gd name="connsiteX19" fmla="*/ 86804 w 4699507"/>
              <a:gd name="connsiteY19" fmla="*/ 81006 h 4155402"/>
              <a:gd name="connsiteX20" fmla="*/ 88135 w 4699507"/>
              <a:gd name="connsiteY20" fmla="*/ 80048 h 4155402"/>
              <a:gd name="connsiteX21" fmla="*/ 91709 w 4699507"/>
              <a:gd name="connsiteY21" fmla="*/ 75715 h 4155402"/>
              <a:gd name="connsiteX22" fmla="*/ 274500 w 4699507"/>
              <a:gd name="connsiteY22" fmla="*/ 0 h 415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99507" h="4155402">
                <a:moveTo>
                  <a:pt x="4699507" y="258506"/>
                </a:moveTo>
                <a:lnTo>
                  <a:pt x="4699507" y="258507"/>
                </a:lnTo>
                <a:lnTo>
                  <a:pt x="4699507" y="258506"/>
                </a:lnTo>
                <a:close/>
                <a:moveTo>
                  <a:pt x="274500" y="0"/>
                </a:moveTo>
                <a:cubicBezTo>
                  <a:pt x="1663334" y="0"/>
                  <a:pt x="3052167" y="1"/>
                  <a:pt x="4441002" y="1"/>
                </a:cubicBezTo>
                <a:cubicBezTo>
                  <a:pt x="4565925" y="1"/>
                  <a:pt x="4670151" y="88612"/>
                  <a:pt x="4694255" y="206409"/>
                </a:cubicBezTo>
                <a:lnTo>
                  <a:pt x="4699507" y="258506"/>
                </a:lnTo>
                <a:lnTo>
                  <a:pt x="4696026" y="293036"/>
                </a:lnTo>
                <a:lnTo>
                  <a:pt x="4695303" y="320511"/>
                </a:lnTo>
                <a:cubicBezTo>
                  <a:pt x="4691167" y="353836"/>
                  <a:pt x="4680431" y="386900"/>
                  <a:pt x="4662584" y="417810"/>
                </a:cubicBezTo>
                <a:cubicBezTo>
                  <a:pt x="3968168" y="1620576"/>
                  <a:pt x="3273751" y="2823340"/>
                  <a:pt x="2579334" y="4026106"/>
                </a:cubicBezTo>
                <a:cubicBezTo>
                  <a:pt x="2534718" y="4103382"/>
                  <a:pt x="2456230" y="4148908"/>
                  <a:pt x="2373451" y="4154759"/>
                </a:cubicBezTo>
                <a:cubicBezTo>
                  <a:pt x="2323784" y="4158269"/>
                  <a:pt x="2272573" y="4147495"/>
                  <a:pt x="2226207" y="4120726"/>
                </a:cubicBezTo>
                <a:lnTo>
                  <a:pt x="2226209" y="4120726"/>
                </a:lnTo>
                <a:cubicBezTo>
                  <a:pt x="2210754" y="4111803"/>
                  <a:pt x="2196568" y="4101525"/>
                  <a:pt x="2183717" y="4090128"/>
                </a:cubicBezTo>
                <a:lnTo>
                  <a:pt x="2164908" y="4069784"/>
                </a:lnTo>
                <a:lnTo>
                  <a:pt x="2157277" y="4063709"/>
                </a:lnTo>
                <a:cubicBezTo>
                  <a:pt x="2142351" y="4048484"/>
                  <a:pt x="2129080" y="4031149"/>
                  <a:pt x="2117926" y="4011829"/>
                </a:cubicBezTo>
                <a:lnTo>
                  <a:pt x="34677" y="403534"/>
                </a:lnTo>
                <a:cubicBezTo>
                  <a:pt x="-27784" y="295348"/>
                  <a:pt x="-3158" y="160779"/>
                  <a:pt x="86804" y="81006"/>
                </a:cubicBezTo>
                <a:lnTo>
                  <a:pt x="88135" y="80048"/>
                </a:lnTo>
                <a:lnTo>
                  <a:pt x="91709" y="75715"/>
                </a:lnTo>
                <a:cubicBezTo>
                  <a:pt x="138489" y="28934"/>
                  <a:pt x="203116" y="0"/>
                  <a:pt x="274500" y="0"/>
                </a:cubicBezTo>
                <a:close/>
              </a:path>
            </a:pathLst>
          </a:custGeom>
        </p:spPr>
        <p:txBody>
          <a:bodyPr wrap="square">
            <a:noAutofit/>
          </a:bodyPr>
          <a:lstStyle/>
          <a:p>
            <a:endParaRPr lang="ru-RU"/>
          </a:p>
        </p:txBody>
      </p:sp>
    </p:spTree>
    <p:extLst>
      <p:ext uri="{BB962C8B-B14F-4D97-AF65-F5344CB8AC3E}">
        <p14:creationId xmlns:p14="http://schemas.microsoft.com/office/powerpoint/2010/main" val="41840155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5_Пользовательский макет">
    <p:spTree>
      <p:nvGrpSpPr>
        <p:cNvPr id="1" name=""/>
        <p:cNvGrpSpPr/>
        <p:nvPr/>
      </p:nvGrpSpPr>
      <p:grpSpPr>
        <a:xfrm>
          <a:off x="0" y="0"/>
          <a:ext cx="0" cy="0"/>
          <a:chOff x="0" y="0"/>
          <a:chExt cx="0" cy="0"/>
        </a:xfrm>
      </p:grpSpPr>
      <p:sp>
        <p:nvSpPr>
          <p:cNvPr id="17" name="Рисунок 16">
            <a:extLst>
              <a:ext uri="{FF2B5EF4-FFF2-40B4-BE49-F238E27FC236}">
                <a16:creationId xmlns:a16="http://schemas.microsoft.com/office/drawing/2014/main" id="{86EED86F-C9E1-8645-B32C-E02EFBC09A6A}"/>
              </a:ext>
            </a:extLst>
          </p:cNvPr>
          <p:cNvSpPr>
            <a:spLocks noGrp="1"/>
          </p:cNvSpPr>
          <p:nvPr>
            <p:ph type="pic" sz="quarter" idx="12"/>
          </p:nvPr>
        </p:nvSpPr>
        <p:spPr>
          <a:xfrm>
            <a:off x="790092" y="4264484"/>
            <a:ext cx="2673784" cy="879025"/>
          </a:xfrm>
          <a:custGeom>
            <a:avLst/>
            <a:gdLst>
              <a:gd name="connsiteX0" fmla="*/ 594186 w 3565045"/>
              <a:gd name="connsiteY0" fmla="*/ 0 h 1172035"/>
              <a:gd name="connsiteX1" fmla="*/ 2970859 w 3565045"/>
              <a:gd name="connsiteY1" fmla="*/ 0 h 1172035"/>
              <a:gd name="connsiteX2" fmla="*/ 3565045 w 3565045"/>
              <a:gd name="connsiteY2" fmla="*/ 594186 h 1172035"/>
              <a:gd name="connsiteX3" fmla="*/ 3565045 w 3565045"/>
              <a:gd name="connsiteY3" fmla="*/ 1172035 h 1172035"/>
              <a:gd name="connsiteX4" fmla="*/ 0 w 3565045"/>
              <a:gd name="connsiteY4" fmla="*/ 1172035 h 1172035"/>
              <a:gd name="connsiteX5" fmla="*/ 0 w 3565045"/>
              <a:gd name="connsiteY5" fmla="*/ 594186 h 1172035"/>
              <a:gd name="connsiteX6" fmla="*/ 594186 w 3565045"/>
              <a:gd name="connsiteY6" fmla="*/ 0 h 117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5045" h="1172035">
                <a:moveTo>
                  <a:pt x="594186" y="0"/>
                </a:moveTo>
                <a:lnTo>
                  <a:pt x="2970859" y="0"/>
                </a:lnTo>
                <a:cubicBezTo>
                  <a:pt x="3299019" y="0"/>
                  <a:pt x="3565045" y="266026"/>
                  <a:pt x="3565045" y="594186"/>
                </a:cubicBezTo>
                <a:lnTo>
                  <a:pt x="3565045" y="1172035"/>
                </a:lnTo>
                <a:lnTo>
                  <a:pt x="0" y="1172035"/>
                </a:lnTo>
                <a:lnTo>
                  <a:pt x="0" y="594186"/>
                </a:lnTo>
                <a:cubicBezTo>
                  <a:pt x="0" y="266026"/>
                  <a:pt x="266026" y="0"/>
                  <a:pt x="594186" y="0"/>
                </a:cubicBezTo>
                <a:close/>
              </a:path>
            </a:pathLst>
          </a:custGeom>
        </p:spPr>
        <p:txBody>
          <a:bodyPr wrap="square">
            <a:noAutofit/>
          </a:bodyPr>
          <a:lstStyle/>
          <a:p>
            <a:endParaRPr lang="ru-RU"/>
          </a:p>
        </p:txBody>
      </p:sp>
      <p:sp>
        <p:nvSpPr>
          <p:cNvPr id="14" name="Рисунок 13">
            <a:extLst>
              <a:ext uri="{FF2B5EF4-FFF2-40B4-BE49-F238E27FC236}">
                <a16:creationId xmlns:a16="http://schemas.microsoft.com/office/drawing/2014/main" id="{CC070634-4D42-9346-AA65-A5C729597C42}"/>
              </a:ext>
            </a:extLst>
          </p:cNvPr>
          <p:cNvSpPr>
            <a:spLocks noGrp="1"/>
          </p:cNvSpPr>
          <p:nvPr>
            <p:ph type="pic" sz="quarter" idx="11"/>
          </p:nvPr>
        </p:nvSpPr>
        <p:spPr>
          <a:xfrm>
            <a:off x="790092" y="1228344"/>
            <a:ext cx="2673784" cy="2885592"/>
          </a:xfrm>
          <a:custGeom>
            <a:avLst/>
            <a:gdLst>
              <a:gd name="connsiteX0" fmla="*/ 594186 w 3565045"/>
              <a:gd name="connsiteY0" fmla="*/ 0 h 3847455"/>
              <a:gd name="connsiteX1" fmla="*/ 2970859 w 3565045"/>
              <a:gd name="connsiteY1" fmla="*/ 0 h 3847455"/>
              <a:gd name="connsiteX2" fmla="*/ 3565045 w 3565045"/>
              <a:gd name="connsiteY2" fmla="*/ 594186 h 3847455"/>
              <a:gd name="connsiteX3" fmla="*/ 3565045 w 3565045"/>
              <a:gd name="connsiteY3" fmla="*/ 3253269 h 3847455"/>
              <a:gd name="connsiteX4" fmla="*/ 2970859 w 3565045"/>
              <a:gd name="connsiteY4" fmla="*/ 3847455 h 3847455"/>
              <a:gd name="connsiteX5" fmla="*/ 594186 w 3565045"/>
              <a:gd name="connsiteY5" fmla="*/ 3847455 h 3847455"/>
              <a:gd name="connsiteX6" fmla="*/ 0 w 3565045"/>
              <a:gd name="connsiteY6" fmla="*/ 3253269 h 3847455"/>
              <a:gd name="connsiteX7" fmla="*/ 0 w 3565045"/>
              <a:gd name="connsiteY7" fmla="*/ 594186 h 3847455"/>
              <a:gd name="connsiteX8" fmla="*/ 594186 w 3565045"/>
              <a:gd name="connsiteY8" fmla="*/ 0 h 384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5045" h="3847455">
                <a:moveTo>
                  <a:pt x="594186" y="0"/>
                </a:moveTo>
                <a:lnTo>
                  <a:pt x="2970859" y="0"/>
                </a:lnTo>
                <a:cubicBezTo>
                  <a:pt x="3299019" y="0"/>
                  <a:pt x="3565045" y="266026"/>
                  <a:pt x="3565045" y="594186"/>
                </a:cubicBezTo>
                <a:lnTo>
                  <a:pt x="3565045" y="3253269"/>
                </a:lnTo>
                <a:cubicBezTo>
                  <a:pt x="3565045" y="3581429"/>
                  <a:pt x="3299019" y="3847455"/>
                  <a:pt x="2970859" y="3847455"/>
                </a:cubicBezTo>
                <a:lnTo>
                  <a:pt x="594186" y="3847455"/>
                </a:lnTo>
                <a:cubicBezTo>
                  <a:pt x="266026" y="3847455"/>
                  <a:pt x="0" y="3581429"/>
                  <a:pt x="0" y="3253269"/>
                </a:cubicBezTo>
                <a:lnTo>
                  <a:pt x="0" y="594186"/>
                </a:lnTo>
                <a:cubicBezTo>
                  <a:pt x="0" y="266026"/>
                  <a:pt x="266026" y="0"/>
                  <a:pt x="594186" y="0"/>
                </a:cubicBezTo>
                <a:close/>
              </a:path>
            </a:pathLst>
          </a:custGeom>
        </p:spPr>
        <p:txBody>
          <a:bodyPr wrap="square">
            <a:noAutofit/>
          </a:bodyPr>
          <a:lstStyle/>
          <a:p>
            <a:endParaRPr lang="ru-RU"/>
          </a:p>
        </p:txBody>
      </p:sp>
      <p:sp>
        <p:nvSpPr>
          <p:cNvPr id="11" name="Рисунок 10">
            <a:extLst>
              <a:ext uri="{FF2B5EF4-FFF2-40B4-BE49-F238E27FC236}">
                <a16:creationId xmlns:a16="http://schemas.microsoft.com/office/drawing/2014/main" id="{4D681851-25A3-3945-8FA1-9BDC01F33692}"/>
              </a:ext>
            </a:extLst>
          </p:cNvPr>
          <p:cNvSpPr>
            <a:spLocks noGrp="1"/>
          </p:cNvSpPr>
          <p:nvPr>
            <p:ph type="pic" sz="quarter" idx="10"/>
          </p:nvPr>
        </p:nvSpPr>
        <p:spPr>
          <a:xfrm>
            <a:off x="790092" y="5"/>
            <a:ext cx="2673784" cy="1089270"/>
          </a:xfrm>
          <a:custGeom>
            <a:avLst/>
            <a:gdLst>
              <a:gd name="connsiteX0" fmla="*/ 0 w 3565045"/>
              <a:gd name="connsiteY0" fmla="*/ 0 h 1452361"/>
              <a:gd name="connsiteX1" fmla="*/ 3565045 w 3565045"/>
              <a:gd name="connsiteY1" fmla="*/ 0 h 1452361"/>
              <a:gd name="connsiteX2" fmla="*/ 3565045 w 3565045"/>
              <a:gd name="connsiteY2" fmla="*/ 858175 h 1452361"/>
              <a:gd name="connsiteX3" fmla="*/ 2970859 w 3565045"/>
              <a:gd name="connsiteY3" fmla="*/ 1452361 h 1452361"/>
              <a:gd name="connsiteX4" fmla="*/ 594186 w 3565045"/>
              <a:gd name="connsiteY4" fmla="*/ 1452361 h 1452361"/>
              <a:gd name="connsiteX5" fmla="*/ 0 w 3565045"/>
              <a:gd name="connsiteY5" fmla="*/ 858175 h 145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5045" h="1452361">
                <a:moveTo>
                  <a:pt x="0" y="0"/>
                </a:moveTo>
                <a:lnTo>
                  <a:pt x="3565045" y="0"/>
                </a:lnTo>
                <a:lnTo>
                  <a:pt x="3565045" y="858175"/>
                </a:lnTo>
                <a:cubicBezTo>
                  <a:pt x="3565045" y="1186335"/>
                  <a:pt x="3299019" y="1452361"/>
                  <a:pt x="2970859" y="1452361"/>
                </a:cubicBezTo>
                <a:lnTo>
                  <a:pt x="594186" y="1452361"/>
                </a:lnTo>
                <a:cubicBezTo>
                  <a:pt x="266026" y="1452361"/>
                  <a:pt x="0" y="1186335"/>
                  <a:pt x="0" y="858175"/>
                </a:cubicBezTo>
                <a:close/>
              </a:path>
            </a:pathLst>
          </a:custGeom>
        </p:spPr>
        <p:txBody>
          <a:bodyPr wrap="square">
            <a:noAutofit/>
          </a:bodyPr>
          <a:lstStyle/>
          <a:p>
            <a:endParaRPr lang="ru-RU"/>
          </a:p>
        </p:txBody>
      </p:sp>
    </p:spTree>
    <p:extLst>
      <p:ext uri="{BB962C8B-B14F-4D97-AF65-F5344CB8AC3E}">
        <p14:creationId xmlns:p14="http://schemas.microsoft.com/office/powerpoint/2010/main" val="40838783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7_Пользовательский макет">
    <p:spTree>
      <p:nvGrpSpPr>
        <p:cNvPr id="1" name=""/>
        <p:cNvGrpSpPr/>
        <p:nvPr/>
      </p:nvGrpSpPr>
      <p:grpSpPr>
        <a:xfrm>
          <a:off x="0" y="0"/>
          <a:ext cx="0" cy="0"/>
          <a:chOff x="0" y="0"/>
          <a:chExt cx="0" cy="0"/>
        </a:xfrm>
      </p:grpSpPr>
      <p:sp>
        <p:nvSpPr>
          <p:cNvPr id="10" name="Рисунок 9">
            <a:extLst>
              <a:ext uri="{FF2B5EF4-FFF2-40B4-BE49-F238E27FC236}">
                <a16:creationId xmlns:a16="http://schemas.microsoft.com/office/drawing/2014/main" id="{CB248E8A-D712-B947-B60E-755FD87EAEFA}"/>
              </a:ext>
            </a:extLst>
          </p:cNvPr>
          <p:cNvSpPr>
            <a:spLocks noGrp="1"/>
          </p:cNvSpPr>
          <p:nvPr>
            <p:ph type="pic" sz="quarter" idx="10"/>
          </p:nvPr>
        </p:nvSpPr>
        <p:spPr>
          <a:xfrm>
            <a:off x="5695772" y="862446"/>
            <a:ext cx="2439575" cy="4281058"/>
          </a:xfrm>
          <a:custGeom>
            <a:avLst/>
            <a:gdLst>
              <a:gd name="connsiteX0" fmla="*/ 280876 w 3252765"/>
              <a:gd name="connsiteY0" fmla="*/ 0 h 5708074"/>
              <a:gd name="connsiteX1" fmla="*/ 2971889 w 3252765"/>
              <a:gd name="connsiteY1" fmla="*/ 0 h 5708074"/>
              <a:gd name="connsiteX2" fmla="*/ 3252765 w 3252765"/>
              <a:gd name="connsiteY2" fmla="*/ 280876 h 5708074"/>
              <a:gd name="connsiteX3" fmla="*/ 3252765 w 3252765"/>
              <a:gd name="connsiteY3" fmla="*/ 5708074 h 5708074"/>
              <a:gd name="connsiteX4" fmla="*/ 0 w 3252765"/>
              <a:gd name="connsiteY4" fmla="*/ 5708074 h 5708074"/>
              <a:gd name="connsiteX5" fmla="*/ 0 w 3252765"/>
              <a:gd name="connsiteY5" fmla="*/ 280876 h 5708074"/>
              <a:gd name="connsiteX6" fmla="*/ 280876 w 3252765"/>
              <a:gd name="connsiteY6" fmla="*/ 0 h 570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2765" h="5708074">
                <a:moveTo>
                  <a:pt x="280876" y="0"/>
                </a:moveTo>
                <a:lnTo>
                  <a:pt x="2971889" y="0"/>
                </a:lnTo>
                <a:cubicBezTo>
                  <a:pt x="3127013" y="0"/>
                  <a:pt x="3252765" y="125752"/>
                  <a:pt x="3252765" y="280876"/>
                </a:cubicBezTo>
                <a:lnTo>
                  <a:pt x="3252765" y="5708074"/>
                </a:lnTo>
                <a:lnTo>
                  <a:pt x="0" y="5708074"/>
                </a:lnTo>
                <a:lnTo>
                  <a:pt x="0" y="280876"/>
                </a:lnTo>
                <a:cubicBezTo>
                  <a:pt x="0" y="125752"/>
                  <a:pt x="125752" y="0"/>
                  <a:pt x="280876" y="0"/>
                </a:cubicBezTo>
                <a:close/>
              </a:path>
            </a:pathLst>
          </a:custGeom>
        </p:spPr>
        <p:txBody>
          <a:bodyPr wrap="square">
            <a:noAutofit/>
          </a:bodyPr>
          <a:lstStyle/>
          <a:p>
            <a:endParaRPr lang="ru-RU"/>
          </a:p>
        </p:txBody>
      </p:sp>
    </p:spTree>
    <p:extLst>
      <p:ext uri="{BB962C8B-B14F-4D97-AF65-F5344CB8AC3E}">
        <p14:creationId xmlns:p14="http://schemas.microsoft.com/office/powerpoint/2010/main" val="15777457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6_Пользовательский макет">
    <p:spTree>
      <p:nvGrpSpPr>
        <p:cNvPr id="1" name=""/>
        <p:cNvGrpSpPr/>
        <p:nvPr/>
      </p:nvGrpSpPr>
      <p:grpSpPr>
        <a:xfrm>
          <a:off x="0" y="0"/>
          <a:ext cx="0" cy="0"/>
          <a:chOff x="0" y="0"/>
          <a:chExt cx="0" cy="0"/>
        </a:xfrm>
      </p:grpSpPr>
      <p:sp>
        <p:nvSpPr>
          <p:cNvPr id="21" name="Рисунок 20">
            <a:extLst>
              <a:ext uri="{FF2B5EF4-FFF2-40B4-BE49-F238E27FC236}">
                <a16:creationId xmlns:a16="http://schemas.microsoft.com/office/drawing/2014/main" id="{EC59B24C-C09E-ED43-A00C-EDC2EE3E8738}"/>
              </a:ext>
            </a:extLst>
          </p:cNvPr>
          <p:cNvSpPr>
            <a:spLocks noGrp="1"/>
          </p:cNvSpPr>
          <p:nvPr>
            <p:ph type="pic" sz="quarter" idx="13"/>
          </p:nvPr>
        </p:nvSpPr>
        <p:spPr>
          <a:xfrm>
            <a:off x="6796362" y="1579507"/>
            <a:ext cx="1996103" cy="2857973"/>
          </a:xfrm>
          <a:custGeom>
            <a:avLst/>
            <a:gdLst>
              <a:gd name="connsiteX0" fmla="*/ 158358 w 2661471"/>
              <a:gd name="connsiteY0" fmla="*/ 0 h 3810626"/>
              <a:gd name="connsiteX1" fmla="*/ 2503113 w 2661471"/>
              <a:gd name="connsiteY1" fmla="*/ 0 h 3810626"/>
              <a:gd name="connsiteX2" fmla="*/ 2661471 w 2661471"/>
              <a:gd name="connsiteY2" fmla="*/ 158358 h 3810626"/>
              <a:gd name="connsiteX3" fmla="*/ 2661471 w 2661471"/>
              <a:gd name="connsiteY3" fmla="*/ 3652268 h 3810626"/>
              <a:gd name="connsiteX4" fmla="*/ 2503113 w 2661471"/>
              <a:gd name="connsiteY4" fmla="*/ 3810626 h 3810626"/>
              <a:gd name="connsiteX5" fmla="*/ 158358 w 2661471"/>
              <a:gd name="connsiteY5" fmla="*/ 3810626 h 3810626"/>
              <a:gd name="connsiteX6" fmla="*/ 0 w 2661471"/>
              <a:gd name="connsiteY6" fmla="*/ 3652268 h 3810626"/>
              <a:gd name="connsiteX7" fmla="*/ 0 w 2661471"/>
              <a:gd name="connsiteY7" fmla="*/ 158358 h 3810626"/>
              <a:gd name="connsiteX8" fmla="*/ 158358 w 2661471"/>
              <a:gd name="connsiteY8" fmla="*/ 0 h 381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1471" h="3810626">
                <a:moveTo>
                  <a:pt x="158358" y="0"/>
                </a:moveTo>
                <a:lnTo>
                  <a:pt x="2503113" y="0"/>
                </a:lnTo>
                <a:cubicBezTo>
                  <a:pt x="2590572" y="0"/>
                  <a:pt x="2661471" y="70899"/>
                  <a:pt x="2661471" y="158358"/>
                </a:cubicBezTo>
                <a:lnTo>
                  <a:pt x="2661471" y="3652268"/>
                </a:lnTo>
                <a:cubicBezTo>
                  <a:pt x="2661471" y="3739727"/>
                  <a:pt x="2590572" y="3810626"/>
                  <a:pt x="2503113" y="3810626"/>
                </a:cubicBezTo>
                <a:lnTo>
                  <a:pt x="158358" y="3810626"/>
                </a:lnTo>
                <a:cubicBezTo>
                  <a:pt x="70899" y="3810626"/>
                  <a:pt x="0" y="3739727"/>
                  <a:pt x="0" y="3652268"/>
                </a:cubicBezTo>
                <a:lnTo>
                  <a:pt x="0" y="158358"/>
                </a:lnTo>
                <a:cubicBezTo>
                  <a:pt x="0" y="70899"/>
                  <a:pt x="70899" y="0"/>
                  <a:pt x="158358" y="0"/>
                </a:cubicBezTo>
                <a:close/>
              </a:path>
            </a:pathLst>
          </a:custGeom>
        </p:spPr>
        <p:txBody>
          <a:bodyPr wrap="square">
            <a:noAutofit/>
          </a:bodyPr>
          <a:lstStyle/>
          <a:p>
            <a:endParaRPr lang="ru-RU"/>
          </a:p>
        </p:txBody>
      </p:sp>
      <p:sp>
        <p:nvSpPr>
          <p:cNvPr id="18" name="Рисунок 17">
            <a:extLst>
              <a:ext uri="{FF2B5EF4-FFF2-40B4-BE49-F238E27FC236}">
                <a16:creationId xmlns:a16="http://schemas.microsoft.com/office/drawing/2014/main" id="{911D846D-0C79-3949-A2E5-E76D86CAC98B}"/>
              </a:ext>
            </a:extLst>
          </p:cNvPr>
          <p:cNvSpPr>
            <a:spLocks noGrp="1"/>
          </p:cNvSpPr>
          <p:nvPr>
            <p:ph type="pic" sz="quarter" idx="12"/>
          </p:nvPr>
        </p:nvSpPr>
        <p:spPr>
          <a:xfrm>
            <a:off x="4666048" y="1579507"/>
            <a:ext cx="1996103" cy="2857973"/>
          </a:xfrm>
          <a:custGeom>
            <a:avLst/>
            <a:gdLst>
              <a:gd name="connsiteX0" fmla="*/ 158358 w 2661471"/>
              <a:gd name="connsiteY0" fmla="*/ 0 h 3810626"/>
              <a:gd name="connsiteX1" fmla="*/ 2503113 w 2661471"/>
              <a:gd name="connsiteY1" fmla="*/ 0 h 3810626"/>
              <a:gd name="connsiteX2" fmla="*/ 2661471 w 2661471"/>
              <a:gd name="connsiteY2" fmla="*/ 158358 h 3810626"/>
              <a:gd name="connsiteX3" fmla="*/ 2661471 w 2661471"/>
              <a:gd name="connsiteY3" fmla="*/ 3652268 h 3810626"/>
              <a:gd name="connsiteX4" fmla="*/ 2503113 w 2661471"/>
              <a:gd name="connsiteY4" fmla="*/ 3810626 h 3810626"/>
              <a:gd name="connsiteX5" fmla="*/ 158358 w 2661471"/>
              <a:gd name="connsiteY5" fmla="*/ 3810626 h 3810626"/>
              <a:gd name="connsiteX6" fmla="*/ 0 w 2661471"/>
              <a:gd name="connsiteY6" fmla="*/ 3652268 h 3810626"/>
              <a:gd name="connsiteX7" fmla="*/ 0 w 2661471"/>
              <a:gd name="connsiteY7" fmla="*/ 158358 h 3810626"/>
              <a:gd name="connsiteX8" fmla="*/ 158358 w 2661471"/>
              <a:gd name="connsiteY8" fmla="*/ 0 h 381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1471" h="3810626">
                <a:moveTo>
                  <a:pt x="158358" y="0"/>
                </a:moveTo>
                <a:lnTo>
                  <a:pt x="2503113" y="0"/>
                </a:lnTo>
                <a:cubicBezTo>
                  <a:pt x="2590572" y="0"/>
                  <a:pt x="2661471" y="70899"/>
                  <a:pt x="2661471" y="158358"/>
                </a:cubicBezTo>
                <a:lnTo>
                  <a:pt x="2661471" y="3652268"/>
                </a:lnTo>
                <a:cubicBezTo>
                  <a:pt x="2661471" y="3739727"/>
                  <a:pt x="2590572" y="3810626"/>
                  <a:pt x="2503113" y="3810626"/>
                </a:cubicBezTo>
                <a:lnTo>
                  <a:pt x="158358" y="3810626"/>
                </a:lnTo>
                <a:cubicBezTo>
                  <a:pt x="70899" y="3810626"/>
                  <a:pt x="0" y="3739727"/>
                  <a:pt x="0" y="3652268"/>
                </a:cubicBezTo>
                <a:lnTo>
                  <a:pt x="0" y="158358"/>
                </a:lnTo>
                <a:cubicBezTo>
                  <a:pt x="0" y="70899"/>
                  <a:pt x="70899" y="0"/>
                  <a:pt x="158358" y="0"/>
                </a:cubicBezTo>
                <a:close/>
              </a:path>
            </a:pathLst>
          </a:custGeom>
        </p:spPr>
        <p:txBody>
          <a:bodyPr wrap="square">
            <a:noAutofit/>
          </a:bodyPr>
          <a:lstStyle/>
          <a:p>
            <a:endParaRPr lang="ru-RU"/>
          </a:p>
        </p:txBody>
      </p:sp>
      <p:sp>
        <p:nvSpPr>
          <p:cNvPr id="15" name="Рисунок 14">
            <a:extLst>
              <a:ext uri="{FF2B5EF4-FFF2-40B4-BE49-F238E27FC236}">
                <a16:creationId xmlns:a16="http://schemas.microsoft.com/office/drawing/2014/main" id="{EC5446F7-9B7D-CF49-AEA6-81A13907BC46}"/>
              </a:ext>
            </a:extLst>
          </p:cNvPr>
          <p:cNvSpPr>
            <a:spLocks noGrp="1"/>
          </p:cNvSpPr>
          <p:nvPr>
            <p:ph type="pic" sz="quarter" idx="11"/>
          </p:nvPr>
        </p:nvSpPr>
        <p:spPr>
          <a:xfrm>
            <a:off x="2541981" y="1579507"/>
            <a:ext cx="1996103" cy="2857973"/>
          </a:xfrm>
          <a:custGeom>
            <a:avLst/>
            <a:gdLst>
              <a:gd name="connsiteX0" fmla="*/ 158358 w 2661471"/>
              <a:gd name="connsiteY0" fmla="*/ 0 h 3810626"/>
              <a:gd name="connsiteX1" fmla="*/ 2503113 w 2661471"/>
              <a:gd name="connsiteY1" fmla="*/ 0 h 3810626"/>
              <a:gd name="connsiteX2" fmla="*/ 2661471 w 2661471"/>
              <a:gd name="connsiteY2" fmla="*/ 158358 h 3810626"/>
              <a:gd name="connsiteX3" fmla="*/ 2661471 w 2661471"/>
              <a:gd name="connsiteY3" fmla="*/ 3652268 h 3810626"/>
              <a:gd name="connsiteX4" fmla="*/ 2503113 w 2661471"/>
              <a:gd name="connsiteY4" fmla="*/ 3810626 h 3810626"/>
              <a:gd name="connsiteX5" fmla="*/ 158358 w 2661471"/>
              <a:gd name="connsiteY5" fmla="*/ 3810626 h 3810626"/>
              <a:gd name="connsiteX6" fmla="*/ 0 w 2661471"/>
              <a:gd name="connsiteY6" fmla="*/ 3652268 h 3810626"/>
              <a:gd name="connsiteX7" fmla="*/ 0 w 2661471"/>
              <a:gd name="connsiteY7" fmla="*/ 158358 h 3810626"/>
              <a:gd name="connsiteX8" fmla="*/ 158358 w 2661471"/>
              <a:gd name="connsiteY8" fmla="*/ 0 h 381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1471" h="3810626">
                <a:moveTo>
                  <a:pt x="158358" y="0"/>
                </a:moveTo>
                <a:lnTo>
                  <a:pt x="2503113" y="0"/>
                </a:lnTo>
                <a:cubicBezTo>
                  <a:pt x="2590572" y="0"/>
                  <a:pt x="2661471" y="70899"/>
                  <a:pt x="2661471" y="158358"/>
                </a:cubicBezTo>
                <a:lnTo>
                  <a:pt x="2661471" y="3652268"/>
                </a:lnTo>
                <a:cubicBezTo>
                  <a:pt x="2661471" y="3739727"/>
                  <a:pt x="2590572" y="3810626"/>
                  <a:pt x="2503113" y="3810626"/>
                </a:cubicBezTo>
                <a:lnTo>
                  <a:pt x="158358" y="3810626"/>
                </a:lnTo>
                <a:cubicBezTo>
                  <a:pt x="70899" y="3810626"/>
                  <a:pt x="0" y="3739727"/>
                  <a:pt x="0" y="3652268"/>
                </a:cubicBezTo>
                <a:lnTo>
                  <a:pt x="0" y="158358"/>
                </a:lnTo>
                <a:cubicBezTo>
                  <a:pt x="0" y="70899"/>
                  <a:pt x="70899" y="0"/>
                  <a:pt x="158358" y="0"/>
                </a:cubicBezTo>
                <a:close/>
              </a:path>
            </a:pathLst>
          </a:custGeom>
        </p:spPr>
        <p:txBody>
          <a:bodyPr wrap="square">
            <a:noAutofit/>
          </a:bodyPr>
          <a:lstStyle/>
          <a:p>
            <a:endParaRPr lang="ru-RU"/>
          </a:p>
        </p:txBody>
      </p:sp>
      <p:sp>
        <p:nvSpPr>
          <p:cNvPr id="12" name="Рисунок 11">
            <a:extLst>
              <a:ext uri="{FF2B5EF4-FFF2-40B4-BE49-F238E27FC236}">
                <a16:creationId xmlns:a16="http://schemas.microsoft.com/office/drawing/2014/main" id="{8C77860E-B090-E142-8C31-03F02596CF4A}"/>
              </a:ext>
            </a:extLst>
          </p:cNvPr>
          <p:cNvSpPr>
            <a:spLocks noGrp="1"/>
          </p:cNvSpPr>
          <p:nvPr>
            <p:ph type="pic" sz="quarter" idx="10"/>
          </p:nvPr>
        </p:nvSpPr>
        <p:spPr>
          <a:xfrm>
            <a:off x="404292" y="1579507"/>
            <a:ext cx="1996103" cy="2857973"/>
          </a:xfrm>
          <a:custGeom>
            <a:avLst/>
            <a:gdLst>
              <a:gd name="connsiteX0" fmla="*/ 158358 w 2661471"/>
              <a:gd name="connsiteY0" fmla="*/ 0 h 3810626"/>
              <a:gd name="connsiteX1" fmla="*/ 2503113 w 2661471"/>
              <a:gd name="connsiteY1" fmla="*/ 0 h 3810626"/>
              <a:gd name="connsiteX2" fmla="*/ 2661471 w 2661471"/>
              <a:gd name="connsiteY2" fmla="*/ 158358 h 3810626"/>
              <a:gd name="connsiteX3" fmla="*/ 2661471 w 2661471"/>
              <a:gd name="connsiteY3" fmla="*/ 3652268 h 3810626"/>
              <a:gd name="connsiteX4" fmla="*/ 2503113 w 2661471"/>
              <a:gd name="connsiteY4" fmla="*/ 3810626 h 3810626"/>
              <a:gd name="connsiteX5" fmla="*/ 158358 w 2661471"/>
              <a:gd name="connsiteY5" fmla="*/ 3810626 h 3810626"/>
              <a:gd name="connsiteX6" fmla="*/ 0 w 2661471"/>
              <a:gd name="connsiteY6" fmla="*/ 3652268 h 3810626"/>
              <a:gd name="connsiteX7" fmla="*/ 0 w 2661471"/>
              <a:gd name="connsiteY7" fmla="*/ 158358 h 3810626"/>
              <a:gd name="connsiteX8" fmla="*/ 158358 w 2661471"/>
              <a:gd name="connsiteY8" fmla="*/ 0 h 381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1471" h="3810626">
                <a:moveTo>
                  <a:pt x="158358" y="0"/>
                </a:moveTo>
                <a:lnTo>
                  <a:pt x="2503113" y="0"/>
                </a:lnTo>
                <a:cubicBezTo>
                  <a:pt x="2590572" y="0"/>
                  <a:pt x="2661471" y="70899"/>
                  <a:pt x="2661471" y="158358"/>
                </a:cubicBezTo>
                <a:lnTo>
                  <a:pt x="2661471" y="3652268"/>
                </a:lnTo>
                <a:cubicBezTo>
                  <a:pt x="2661471" y="3739727"/>
                  <a:pt x="2590572" y="3810626"/>
                  <a:pt x="2503113" y="3810626"/>
                </a:cubicBezTo>
                <a:lnTo>
                  <a:pt x="158358" y="3810626"/>
                </a:lnTo>
                <a:cubicBezTo>
                  <a:pt x="70899" y="3810626"/>
                  <a:pt x="0" y="3739727"/>
                  <a:pt x="0" y="3652268"/>
                </a:cubicBezTo>
                <a:lnTo>
                  <a:pt x="0" y="158358"/>
                </a:lnTo>
                <a:cubicBezTo>
                  <a:pt x="0" y="70899"/>
                  <a:pt x="70899" y="0"/>
                  <a:pt x="158358" y="0"/>
                </a:cubicBezTo>
                <a:close/>
              </a:path>
            </a:pathLst>
          </a:custGeom>
        </p:spPr>
        <p:txBody>
          <a:bodyPr wrap="square">
            <a:noAutofit/>
          </a:bodyPr>
          <a:lstStyle/>
          <a:p>
            <a:endParaRPr lang="ru-RU"/>
          </a:p>
        </p:txBody>
      </p:sp>
    </p:spTree>
    <p:extLst>
      <p:ext uri="{BB962C8B-B14F-4D97-AF65-F5344CB8AC3E}">
        <p14:creationId xmlns:p14="http://schemas.microsoft.com/office/powerpoint/2010/main" val="30475707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8_Пользовательский макет">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0318EF9D-BBE4-E144-A2DE-75E230CBFFB2}"/>
              </a:ext>
            </a:extLst>
          </p:cNvPr>
          <p:cNvSpPr>
            <a:spLocks noGrp="1"/>
          </p:cNvSpPr>
          <p:nvPr>
            <p:ph type="pic" sz="quarter" idx="10"/>
          </p:nvPr>
        </p:nvSpPr>
        <p:spPr>
          <a:xfrm>
            <a:off x="1" y="739853"/>
            <a:ext cx="4474566" cy="2408085"/>
          </a:xfrm>
          <a:custGeom>
            <a:avLst/>
            <a:gdLst>
              <a:gd name="connsiteX0" fmla="*/ 0 w 5966088"/>
              <a:gd name="connsiteY0" fmla="*/ 0 h 3210782"/>
              <a:gd name="connsiteX1" fmla="*/ 5580858 w 5966088"/>
              <a:gd name="connsiteY1" fmla="*/ 0 h 3210782"/>
              <a:gd name="connsiteX2" fmla="*/ 5966088 w 5966088"/>
              <a:gd name="connsiteY2" fmla="*/ 385230 h 3210782"/>
              <a:gd name="connsiteX3" fmla="*/ 5966088 w 5966088"/>
              <a:gd name="connsiteY3" fmla="*/ 2825552 h 3210782"/>
              <a:gd name="connsiteX4" fmla="*/ 5580858 w 5966088"/>
              <a:gd name="connsiteY4" fmla="*/ 3210782 h 3210782"/>
              <a:gd name="connsiteX5" fmla="*/ 0 w 5966088"/>
              <a:gd name="connsiteY5" fmla="*/ 3210782 h 321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6088" h="3210782">
                <a:moveTo>
                  <a:pt x="0" y="0"/>
                </a:moveTo>
                <a:lnTo>
                  <a:pt x="5580858" y="0"/>
                </a:lnTo>
                <a:cubicBezTo>
                  <a:pt x="5793615" y="0"/>
                  <a:pt x="5966088" y="172473"/>
                  <a:pt x="5966088" y="385230"/>
                </a:cubicBezTo>
                <a:lnTo>
                  <a:pt x="5966088" y="2825552"/>
                </a:lnTo>
                <a:cubicBezTo>
                  <a:pt x="5966088" y="3038309"/>
                  <a:pt x="5793615" y="3210782"/>
                  <a:pt x="5580858" y="3210782"/>
                </a:cubicBezTo>
                <a:lnTo>
                  <a:pt x="0" y="3210782"/>
                </a:lnTo>
                <a:close/>
              </a:path>
            </a:pathLst>
          </a:custGeom>
        </p:spPr>
        <p:txBody>
          <a:bodyPr wrap="square">
            <a:noAutofit/>
          </a:bodyPr>
          <a:lstStyle/>
          <a:p>
            <a:endParaRPr lang="ru-RU"/>
          </a:p>
        </p:txBody>
      </p:sp>
    </p:spTree>
    <p:extLst>
      <p:ext uri="{BB962C8B-B14F-4D97-AF65-F5344CB8AC3E}">
        <p14:creationId xmlns:p14="http://schemas.microsoft.com/office/powerpoint/2010/main" val="40737646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9_Пользовательский макет">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32D05062-F342-544B-8B45-B60DEEEB6679}"/>
              </a:ext>
            </a:extLst>
          </p:cNvPr>
          <p:cNvSpPr>
            <a:spLocks noGrp="1"/>
          </p:cNvSpPr>
          <p:nvPr>
            <p:ph type="pic" sz="quarter" idx="10"/>
          </p:nvPr>
        </p:nvSpPr>
        <p:spPr>
          <a:xfrm>
            <a:off x="4847291" y="1565715"/>
            <a:ext cx="3403259" cy="2176223"/>
          </a:xfrm>
          <a:custGeom>
            <a:avLst/>
            <a:gdLst>
              <a:gd name="connsiteX0" fmla="*/ 0 w 4537679"/>
              <a:gd name="connsiteY0" fmla="*/ 0 h 2901631"/>
              <a:gd name="connsiteX1" fmla="*/ 4537679 w 4537679"/>
              <a:gd name="connsiteY1" fmla="*/ 0 h 2901631"/>
              <a:gd name="connsiteX2" fmla="*/ 4537679 w 4537679"/>
              <a:gd name="connsiteY2" fmla="*/ 2901631 h 2901631"/>
              <a:gd name="connsiteX3" fmla="*/ 0 w 4537679"/>
              <a:gd name="connsiteY3" fmla="*/ 2901631 h 2901631"/>
            </a:gdLst>
            <a:ahLst/>
            <a:cxnLst>
              <a:cxn ang="0">
                <a:pos x="connsiteX0" y="connsiteY0"/>
              </a:cxn>
              <a:cxn ang="0">
                <a:pos x="connsiteX1" y="connsiteY1"/>
              </a:cxn>
              <a:cxn ang="0">
                <a:pos x="connsiteX2" y="connsiteY2"/>
              </a:cxn>
              <a:cxn ang="0">
                <a:pos x="connsiteX3" y="connsiteY3"/>
              </a:cxn>
            </a:cxnLst>
            <a:rect l="l" t="t" r="r" b="b"/>
            <a:pathLst>
              <a:path w="4537679" h="2901631">
                <a:moveTo>
                  <a:pt x="0" y="0"/>
                </a:moveTo>
                <a:lnTo>
                  <a:pt x="4537679" y="0"/>
                </a:lnTo>
                <a:lnTo>
                  <a:pt x="4537679" y="2901631"/>
                </a:lnTo>
                <a:lnTo>
                  <a:pt x="0" y="2901631"/>
                </a:lnTo>
                <a:close/>
              </a:path>
            </a:pathLst>
          </a:custGeom>
        </p:spPr>
        <p:txBody>
          <a:bodyPr wrap="square">
            <a:noAutofit/>
          </a:bodyPr>
          <a:lstStyle/>
          <a:p>
            <a:endParaRPr lang="ru-RU"/>
          </a:p>
        </p:txBody>
      </p:sp>
    </p:spTree>
    <p:extLst>
      <p:ext uri="{BB962C8B-B14F-4D97-AF65-F5344CB8AC3E}">
        <p14:creationId xmlns:p14="http://schemas.microsoft.com/office/powerpoint/2010/main" val="3134010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0_Пользовательский макет">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0D41F550-FD76-B943-8C5D-70CC6D4617FE}"/>
              </a:ext>
            </a:extLst>
          </p:cNvPr>
          <p:cNvSpPr>
            <a:spLocks noGrp="1"/>
          </p:cNvSpPr>
          <p:nvPr>
            <p:ph type="pic" sz="quarter" idx="10"/>
          </p:nvPr>
        </p:nvSpPr>
        <p:spPr>
          <a:xfrm>
            <a:off x="3606570" y="1632269"/>
            <a:ext cx="1652453" cy="1880652"/>
          </a:xfrm>
          <a:custGeom>
            <a:avLst/>
            <a:gdLst>
              <a:gd name="connsiteX0" fmla="*/ 367219 w 2203269"/>
              <a:gd name="connsiteY0" fmla="*/ 0 h 2507534"/>
              <a:gd name="connsiteX1" fmla="*/ 1836050 w 2203269"/>
              <a:gd name="connsiteY1" fmla="*/ 0 h 2507534"/>
              <a:gd name="connsiteX2" fmla="*/ 2203269 w 2203269"/>
              <a:gd name="connsiteY2" fmla="*/ 367219 h 2507534"/>
              <a:gd name="connsiteX3" fmla="*/ 2203269 w 2203269"/>
              <a:gd name="connsiteY3" fmla="*/ 2140315 h 2507534"/>
              <a:gd name="connsiteX4" fmla="*/ 1836050 w 2203269"/>
              <a:gd name="connsiteY4" fmla="*/ 2507534 h 2507534"/>
              <a:gd name="connsiteX5" fmla="*/ 367219 w 2203269"/>
              <a:gd name="connsiteY5" fmla="*/ 2507534 h 2507534"/>
              <a:gd name="connsiteX6" fmla="*/ 0 w 2203269"/>
              <a:gd name="connsiteY6" fmla="*/ 2140315 h 2507534"/>
              <a:gd name="connsiteX7" fmla="*/ 0 w 2203269"/>
              <a:gd name="connsiteY7" fmla="*/ 367219 h 2507534"/>
              <a:gd name="connsiteX8" fmla="*/ 367219 w 2203269"/>
              <a:gd name="connsiteY8" fmla="*/ 0 h 25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3269" h="2507534">
                <a:moveTo>
                  <a:pt x="367219" y="0"/>
                </a:moveTo>
                <a:lnTo>
                  <a:pt x="1836050" y="0"/>
                </a:lnTo>
                <a:cubicBezTo>
                  <a:pt x="2038859" y="0"/>
                  <a:pt x="2203269" y="164410"/>
                  <a:pt x="2203269" y="367219"/>
                </a:cubicBezTo>
                <a:lnTo>
                  <a:pt x="2203269" y="2140315"/>
                </a:lnTo>
                <a:cubicBezTo>
                  <a:pt x="2203269" y="2343124"/>
                  <a:pt x="2038859" y="2507534"/>
                  <a:pt x="1836050" y="2507534"/>
                </a:cubicBezTo>
                <a:lnTo>
                  <a:pt x="367219" y="2507534"/>
                </a:lnTo>
                <a:cubicBezTo>
                  <a:pt x="164410" y="2507534"/>
                  <a:pt x="0" y="2343124"/>
                  <a:pt x="0" y="2140315"/>
                </a:cubicBezTo>
                <a:lnTo>
                  <a:pt x="0" y="367219"/>
                </a:lnTo>
                <a:cubicBezTo>
                  <a:pt x="0" y="164410"/>
                  <a:pt x="164410" y="0"/>
                  <a:pt x="367219" y="0"/>
                </a:cubicBezTo>
                <a:close/>
              </a:path>
            </a:pathLst>
          </a:custGeom>
        </p:spPr>
        <p:txBody>
          <a:bodyPr wrap="square">
            <a:noAutofit/>
          </a:bodyPr>
          <a:lstStyle/>
          <a:p>
            <a:endParaRPr lang="ru-RU"/>
          </a:p>
        </p:txBody>
      </p:sp>
    </p:spTree>
    <p:extLst>
      <p:ext uri="{BB962C8B-B14F-4D97-AF65-F5344CB8AC3E}">
        <p14:creationId xmlns:p14="http://schemas.microsoft.com/office/powerpoint/2010/main" val="21064410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1_Пользовательский макет">
    <p:spTree>
      <p:nvGrpSpPr>
        <p:cNvPr id="1" name=""/>
        <p:cNvGrpSpPr/>
        <p:nvPr/>
      </p:nvGrpSpPr>
      <p:grpSpPr>
        <a:xfrm>
          <a:off x="0" y="0"/>
          <a:ext cx="0" cy="0"/>
          <a:chOff x="0" y="0"/>
          <a:chExt cx="0" cy="0"/>
        </a:xfrm>
      </p:grpSpPr>
      <p:sp>
        <p:nvSpPr>
          <p:cNvPr id="10" name="Рисунок 9">
            <a:extLst>
              <a:ext uri="{FF2B5EF4-FFF2-40B4-BE49-F238E27FC236}">
                <a16:creationId xmlns:a16="http://schemas.microsoft.com/office/drawing/2014/main" id="{6E4F9205-95D9-B14C-8204-AAF09BFBF340}"/>
              </a:ext>
            </a:extLst>
          </p:cNvPr>
          <p:cNvSpPr>
            <a:spLocks noGrp="1"/>
          </p:cNvSpPr>
          <p:nvPr>
            <p:ph type="pic" sz="quarter" idx="10"/>
          </p:nvPr>
        </p:nvSpPr>
        <p:spPr>
          <a:xfrm>
            <a:off x="9" y="14875"/>
            <a:ext cx="9143999" cy="2556878"/>
          </a:xfrm>
          <a:custGeom>
            <a:avLst/>
            <a:gdLst>
              <a:gd name="connsiteX0" fmla="*/ 0 w 12191999"/>
              <a:gd name="connsiteY0" fmla="*/ 0 h 3409170"/>
              <a:gd name="connsiteX1" fmla="*/ 12191999 w 12191999"/>
              <a:gd name="connsiteY1" fmla="*/ 0 h 3409170"/>
              <a:gd name="connsiteX2" fmla="*/ 12191999 w 12191999"/>
              <a:gd name="connsiteY2" fmla="*/ 3409170 h 3409170"/>
              <a:gd name="connsiteX3" fmla="*/ 0 w 12191999"/>
              <a:gd name="connsiteY3" fmla="*/ 3409170 h 3409170"/>
            </a:gdLst>
            <a:ahLst/>
            <a:cxnLst>
              <a:cxn ang="0">
                <a:pos x="connsiteX0" y="connsiteY0"/>
              </a:cxn>
              <a:cxn ang="0">
                <a:pos x="connsiteX1" y="connsiteY1"/>
              </a:cxn>
              <a:cxn ang="0">
                <a:pos x="connsiteX2" y="connsiteY2"/>
              </a:cxn>
              <a:cxn ang="0">
                <a:pos x="connsiteX3" y="connsiteY3"/>
              </a:cxn>
            </a:cxnLst>
            <a:rect l="l" t="t" r="r" b="b"/>
            <a:pathLst>
              <a:path w="12191999" h="3409170">
                <a:moveTo>
                  <a:pt x="0" y="0"/>
                </a:moveTo>
                <a:lnTo>
                  <a:pt x="12191999" y="0"/>
                </a:lnTo>
                <a:lnTo>
                  <a:pt x="12191999" y="3409170"/>
                </a:lnTo>
                <a:lnTo>
                  <a:pt x="0" y="3409170"/>
                </a:lnTo>
                <a:close/>
              </a:path>
            </a:pathLst>
          </a:custGeom>
        </p:spPr>
        <p:txBody>
          <a:bodyPr wrap="square">
            <a:noAutofit/>
          </a:bodyPr>
          <a:lstStyle/>
          <a:p>
            <a:endParaRPr lang="ru-RU"/>
          </a:p>
        </p:txBody>
      </p:sp>
    </p:spTree>
    <p:extLst>
      <p:ext uri="{BB962C8B-B14F-4D97-AF65-F5344CB8AC3E}">
        <p14:creationId xmlns:p14="http://schemas.microsoft.com/office/powerpoint/2010/main" val="20197086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17" name="Рисунок 16">
            <a:extLst>
              <a:ext uri="{FF2B5EF4-FFF2-40B4-BE49-F238E27FC236}">
                <a16:creationId xmlns:a16="http://schemas.microsoft.com/office/drawing/2014/main" id="{2BF99752-B3B0-8A4E-AEE2-6A0830512299}"/>
              </a:ext>
            </a:extLst>
          </p:cNvPr>
          <p:cNvSpPr>
            <a:spLocks noGrp="1"/>
          </p:cNvSpPr>
          <p:nvPr>
            <p:ph type="pic" sz="quarter" idx="12"/>
          </p:nvPr>
        </p:nvSpPr>
        <p:spPr>
          <a:xfrm>
            <a:off x="5829304" y="786906"/>
            <a:ext cx="2556614" cy="2352775"/>
          </a:xfrm>
          <a:custGeom>
            <a:avLst/>
            <a:gdLst>
              <a:gd name="connsiteX0" fmla="*/ 694641 w 3408819"/>
              <a:gd name="connsiteY0" fmla="*/ 0 h 3137033"/>
              <a:gd name="connsiteX1" fmla="*/ 2708676 w 3408819"/>
              <a:gd name="connsiteY1" fmla="*/ 0 h 3137033"/>
              <a:gd name="connsiteX2" fmla="*/ 2848574 w 3408819"/>
              <a:gd name="connsiteY2" fmla="*/ 14103 h 3137033"/>
              <a:gd name="connsiteX3" fmla="*/ 2924139 w 3408819"/>
              <a:gd name="connsiteY3" fmla="*/ 37559 h 3137033"/>
              <a:gd name="connsiteX4" fmla="*/ 2933418 w 3408819"/>
              <a:gd name="connsiteY4" fmla="*/ 39660 h 3137033"/>
              <a:gd name="connsiteX5" fmla="*/ 2938993 w 3408819"/>
              <a:gd name="connsiteY5" fmla="*/ 42171 h 3137033"/>
              <a:gd name="connsiteX6" fmla="*/ 2978873 w 3408819"/>
              <a:gd name="connsiteY6" fmla="*/ 54549 h 3137033"/>
              <a:gd name="connsiteX7" fmla="*/ 3039229 w 3408819"/>
              <a:gd name="connsiteY7" fmla="*/ 87310 h 3137033"/>
              <a:gd name="connsiteX8" fmla="*/ 3061624 w 3408819"/>
              <a:gd name="connsiteY8" fmla="*/ 97395 h 3137033"/>
              <a:gd name="connsiteX9" fmla="*/ 3073304 w 3408819"/>
              <a:gd name="connsiteY9" fmla="*/ 105804 h 3137033"/>
              <a:gd name="connsiteX10" fmla="*/ 3096786 w 3408819"/>
              <a:gd name="connsiteY10" fmla="*/ 118550 h 3137033"/>
              <a:gd name="connsiteX11" fmla="*/ 3136433 w 3408819"/>
              <a:gd name="connsiteY11" fmla="*/ 151263 h 3137033"/>
              <a:gd name="connsiteX12" fmla="*/ 3175727 w 3408819"/>
              <a:gd name="connsiteY12" fmla="*/ 179558 h 3137033"/>
              <a:gd name="connsiteX13" fmla="*/ 3191813 w 3408819"/>
              <a:gd name="connsiteY13" fmla="*/ 196954 h 3137033"/>
              <a:gd name="connsiteX14" fmla="*/ 3199520 w 3408819"/>
              <a:gd name="connsiteY14" fmla="*/ 203314 h 3137033"/>
              <a:gd name="connsiteX15" fmla="*/ 3214683 w 3408819"/>
              <a:gd name="connsiteY15" fmla="*/ 221690 h 3137033"/>
              <a:gd name="connsiteX16" fmla="*/ 3268348 w 3408819"/>
              <a:gd name="connsiteY16" fmla="*/ 279736 h 3137033"/>
              <a:gd name="connsiteX17" fmla="*/ 3315703 w 3408819"/>
              <a:gd name="connsiteY17" fmla="*/ 1045633 h 3137033"/>
              <a:gd name="connsiteX18" fmla="*/ 2308687 w 3408819"/>
              <a:gd name="connsiteY18" fmla="*/ 2789839 h 3137033"/>
              <a:gd name="connsiteX19" fmla="*/ 1755839 w 3408819"/>
              <a:gd name="connsiteY19" fmla="*/ 3135305 h 3137033"/>
              <a:gd name="connsiteX20" fmla="*/ 1455999 w 3408819"/>
              <a:gd name="connsiteY20" fmla="*/ 3089848 h 3137033"/>
              <a:gd name="connsiteX21" fmla="*/ 1396990 w 3408819"/>
              <a:gd name="connsiteY21" fmla="*/ 3061483 h 3137033"/>
              <a:gd name="connsiteX22" fmla="*/ 1395128 w 3408819"/>
              <a:gd name="connsiteY22" fmla="*/ 3060788 h 3137033"/>
              <a:gd name="connsiteX23" fmla="*/ 1393617 w 3408819"/>
              <a:gd name="connsiteY23" fmla="*/ 3059862 h 3137033"/>
              <a:gd name="connsiteX24" fmla="*/ 1360450 w 3408819"/>
              <a:gd name="connsiteY24" fmla="*/ 3043919 h 3137033"/>
              <a:gd name="connsiteX25" fmla="*/ 1319472 w 3408819"/>
              <a:gd name="connsiteY25" fmla="*/ 3014412 h 3137033"/>
              <a:gd name="connsiteX26" fmla="*/ 1280747 w 3408819"/>
              <a:gd name="connsiteY26" fmla="*/ 2990672 h 3137033"/>
              <a:gd name="connsiteX27" fmla="*/ 1260466 w 3408819"/>
              <a:gd name="connsiteY27" fmla="*/ 2971922 h 3137033"/>
              <a:gd name="connsiteX28" fmla="*/ 1246347 w 3408819"/>
              <a:gd name="connsiteY28" fmla="*/ 2961757 h 3137033"/>
              <a:gd name="connsiteX29" fmla="*/ 1227966 w 3408819"/>
              <a:gd name="connsiteY29" fmla="*/ 2941876 h 3137033"/>
              <a:gd name="connsiteX30" fmla="*/ 1180567 w 3408819"/>
              <a:gd name="connsiteY30" fmla="*/ 2898052 h 3137033"/>
              <a:gd name="connsiteX31" fmla="*/ 1156328 w 3408819"/>
              <a:gd name="connsiteY31" fmla="*/ 2864390 h 3137033"/>
              <a:gd name="connsiteX32" fmla="*/ 1153727 w 3408819"/>
              <a:gd name="connsiteY32" fmla="*/ 2861578 h 3137033"/>
              <a:gd name="connsiteX33" fmla="*/ 1150434 w 3408819"/>
              <a:gd name="connsiteY33" fmla="*/ 2856205 h 3137033"/>
              <a:gd name="connsiteX34" fmla="*/ 1098404 w 3408819"/>
              <a:gd name="connsiteY34" fmla="*/ 2783949 h 3137033"/>
              <a:gd name="connsiteX35" fmla="*/ 91388 w 3408819"/>
              <a:gd name="connsiteY35" fmla="*/ 1039743 h 3137033"/>
              <a:gd name="connsiteX36" fmla="*/ 69148 w 3408819"/>
              <a:gd name="connsiteY36" fmla="*/ 990358 h 3137033"/>
              <a:gd name="connsiteX37" fmla="*/ 55033 w 3408819"/>
              <a:gd name="connsiteY37" fmla="*/ 964355 h 3137033"/>
              <a:gd name="connsiteX38" fmla="*/ 49701 w 3408819"/>
              <a:gd name="connsiteY38" fmla="*/ 947175 h 3137033"/>
              <a:gd name="connsiteX39" fmla="*/ 33652 w 3408819"/>
              <a:gd name="connsiteY39" fmla="*/ 911537 h 3137033"/>
              <a:gd name="connsiteX40" fmla="*/ 20224 w 3408819"/>
              <a:gd name="connsiteY40" fmla="*/ 852216 h 3137033"/>
              <a:gd name="connsiteX41" fmla="*/ 14587 w 3408819"/>
              <a:gd name="connsiteY41" fmla="*/ 834054 h 3137033"/>
              <a:gd name="connsiteX42" fmla="*/ 13361 w 3408819"/>
              <a:gd name="connsiteY42" fmla="*/ 821897 h 3137033"/>
              <a:gd name="connsiteX43" fmla="*/ 3531 w 3408819"/>
              <a:gd name="connsiteY43" fmla="*/ 778470 h 3137033"/>
              <a:gd name="connsiteX44" fmla="*/ 1604 w 3408819"/>
              <a:gd name="connsiteY44" fmla="*/ 705269 h 3137033"/>
              <a:gd name="connsiteX45" fmla="*/ 483 w 3408819"/>
              <a:gd name="connsiteY45" fmla="*/ 694156 h 3137033"/>
              <a:gd name="connsiteX46" fmla="*/ 1140 w 3408819"/>
              <a:gd name="connsiteY46" fmla="*/ 687647 h 3137033"/>
              <a:gd name="connsiteX47" fmla="*/ 0 w 3408819"/>
              <a:gd name="connsiteY47" fmla="*/ 644353 h 3137033"/>
              <a:gd name="connsiteX48" fmla="*/ 13787 w 3408819"/>
              <a:gd name="connsiteY48" fmla="*/ 562192 h 3137033"/>
              <a:gd name="connsiteX49" fmla="*/ 14587 w 3408819"/>
              <a:gd name="connsiteY49" fmla="*/ 554260 h 3137033"/>
              <a:gd name="connsiteX50" fmla="*/ 15743 w 3408819"/>
              <a:gd name="connsiteY50" fmla="*/ 550535 h 3137033"/>
              <a:gd name="connsiteX51" fmla="*/ 22040 w 3408819"/>
              <a:gd name="connsiteY51" fmla="*/ 513004 h 3137033"/>
              <a:gd name="connsiteX52" fmla="*/ 53782 w 3408819"/>
              <a:gd name="connsiteY52" fmla="*/ 427992 h 3137033"/>
              <a:gd name="connsiteX53" fmla="*/ 55033 w 3408819"/>
              <a:gd name="connsiteY53" fmla="*/ 423959 h 3137033"/>
              <a:gd name="connsiteX54" fmla="*/ 55847 w 3408819"/>
              <a:gd name="connsiteY54" fmla="*/ 422460 h 3137033"/>
              <a:gd name="connsiteX55" fmla="*/ 68629 w 3408819"/>
              <a:gd name="connsiteY55" fmla="*/ 388230 h 3137033"/>
              <a:gd name="connsiteX56" fmla="*/ 138744 w 3408819"/>
              <a:gd name="connsiteY56" fmla="*/ 273847 h 3137033"/>
              <a:gd name="connsiteX57" fmla="*/ 202492 w 3408819"/>
              <a:gd name="connsiteY57" fmla="*/ 204897 h 3137033"/>
              <a:gd name="connsiteX58" fmla="*/ 203797 w 3408819"/>
              <a:gd name="connsiteY58" fmla="*/ 203314 h 3137033"/>
              <a:gd name="connsiteX59" fmla="*/ 204461 w 3408819"/>
              <a:gd name="connsiteY59" fmla="*/ 202766 h 3137033"/>
              <a:gd name="connsiteX60" fmla="*/ 231364 w 3408819"/>
              <a:gd name="connsiteY60" fmla="*/ 173668 h 3137033"/>
              <a:gd name="connsiteX61" fmla="*/ 297088 w 3408819"/>
              <a:gd name="connsiteY61" fmla="*/ 126343 h 3137033"/>
              <a:gd name="connsiteX62" fmla="*/ 306530 w 3408819"/>
              <a:gd name="connsiteY62" fmla="*/ 118550 h 3137033"/>
              <a:gd name="connsiteX63" fmla="*/ 312124 w 3408819"/>
              <a:gd name="connsiteY63" fmla="*/ 115514 h 3137033"/>
              <a:gd name="connsiteX64" fmla="*/ 345467 w 3408819"/>
              <a:gd name="connsiteY64" fmla="*/ 91506 h 3137033"/>
              <a:gd name="connsiteX65" fmla="*/ 409405 w 3408819"/>
              <a:gd name="connsiteY65" fmla="*/ 62712 h 3137033"/>
              <a:gd name="connsiteX66" fmla="*/ 424443 w 3408819"/>
              <a:gd name="connsiteY66" fmla="*/ 54549 h 3137033"/>
              <a:gd name="connsiteX67" fmla="*/ 434379 w 3408819"/>
              <a:gd name="connsiteY67" fmla="*/ 51465 h 3137033"/>
              <a:gd name="connsiteX68" fmla="*/ 473672 w 3408819"/>
              <a:gd name="connsiteY68" fmla="*/ 33771 h 3137033"/>
              <a:gd name="connsiteX69" fmla="*/ 539079 w 3408819"/>
              <a:gd name="connsiteY69" fmla="*/ 18964 h 3137033"/>
              <a:gd name="connsiteX70" fmla="*/ 554744 w 3408819"/>
              <a:gd name="connsiteY70" fmla="*/ 14102 h 3137033"/>
              <a:gd name="connsiteX71" fmla="*/ 565230 w 3408819"/>
              <a:gd name="connsiteY71" fmla="*/ 13045 h 3137033"/>
              <a:gd name="connsiteX72" fmla="*/ 606740 w 3408819"/>
              <a:gd name="connsiteY72" fmla="*/ 3648 h 3137033"/>
              <a:gd name="connsiteX73" fmla="*/ 676707 w 3408819"/>
              <a:gd name="connsiteY73" fmla="*/ 1808 h 313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408819" h="3137033">
                <a:moveTo>
                  <a:pt x="694641" y="0"/>
                </a:moveTo>
                <a:lnTo>
                  <a:pt x="2708676" y="0"/>
                </a:lnTo>
                <a:cubicBezTo>
                  <a:pt x="2756597" y="0"/>
                  <a:pt x="2803385" y="4855"/>
                  <a:pt x="2848574" y="14103"/>
                </a:cubicBezTo>
                <a:lnTo>
                  <a:pt x="2924139" y="37559"/>
                </a:lnTo>
                <a:lnTo>
                  <a:pt x="2933418" y="39660"/>
                </a:lnTo>
                <a:lnTo>
                  <a:pt x="2938993" y="42171"/>
                </a:lnTo>
                <a:lnTo>
                  <a:pt x="2978873" y="54549"/>
                </a:lnTo>
                <a:lnTo>
                  <a:pt x="3039229" y="87310"/>
                </a:lnTo>
                <a:lnTo>
                  <a:pt x="3061624" y="97395"/>
                </a:lnTo>
                <a:lnTo>
                  <a:pt x="3073304" y="105804"/>
                </a:lnTo>
                <a:lnTo>
                  <a:pt x="3096786" y="118550"/>
                </a:lnTo>
                <a:lnTo>
                  <a:pt x="3136433" y="151263"/>
                </a:lnTo>
                <a:lnTo>
                  <a:pt x="3175727" y="179558"/>
                </a:lnTo>
                <a:lnTo>
                  <a:pt x="3191813" y="196954"/>
                </a:lnTo>
                <a:lnTo>
                  <a:pt x="3199520" y="203314"/>
                </a:lnTo>
                <a:lnTo>
                  <a:pt x="3214683" y="221690"/>
                </a:lnTo>
                <a:lnTo>
                  <a:pt x="3268348" y="279736"/>
                </a:lnTo>
                <a:cubicBezTo>
                  <a:pt x="3431423" y="495569"/>
                  <a:pt x="3459469" y="796625"/>
                  <a:pt x="3315703" y="1045633"/>
                </a:cubicBezTo>
                <a:lnTo>
                  <a:pt x="2308687" y="2789839"/>
                </a:lnTo>
                <a:cubicBezTo>
                  <a:pt x="2188883" y="2997345"/>
                  <a:pt x="1978120" y="3119597"/>
                  <a:pt x="1755839" y="3135305"/>
                </a:cubicBezTo>
                <a:cubicBezTo>
                  <a:pt x="1655812" y="3142373"/>
                  <a:pt x="1553453" y="3127868"/>
                  <a:pt x="1455999" y="3089848"/>
                </a:cubicBezTo>
                <a:lnTo>
                  <a:pt x="1396990" y="3061483"/>
                </a:lnTo>
                <a:lnTo>
                  <a:pt x="1395128" y="3060788"/>
                </a:lnTo>
                <a:lnTo>
                  <a:pt x="1393617" y="3059862"/>
                </a:lnTo>
                <a:lnTo>
                  <a:pt x="1360450" y="3043919"/>
                </a:lnTo>
                <a:lnTo>
                  <a:pt x="1319472" y="3014412"/>
                </a:lnTo>
                <a:lnTo>
                  <a:pt x="1280747" y="2990672"/>
                </a:lnTo>
                <a:lnTo>
                  <a:pt x="1260466" y="2971922"/>
                </a:lnTo>
                <a:lnTo>
                  <a:pt x="1246347" y="2961757"/>
                </a:lnTo>
                <a:lnTo>
                  <a:pt x="1227966" y="2941876"/>
                </a:lnTo>
                <a:lnTo>
                  <a:pt x="1180567" y="2898052"/>
                </a:lnTo>
                <a:lnTo>
                  <a:pt x="1156328" y="2864390"/>
                </a:lnTo>
                <a:lnTo>
                  <a:pt x="1153727" y="2861578"/>
                </a:lnTo>
                <a:lnTo>
                  <a:pt x="1150434" y="2856205"/>
                </a:lnTo>
                <a:lnTo>
                  <a:pt x="1098404" y="2783949"/>
                </a:lnTo>
                <a:lnTo>
                  <a:pt x="91388" y="1039743"/>
                </a:lnTo>
                <a:lnTo>
                  <a:pt x="69148" y="990358"/>
                </a:lnTo>
                <a:lnTo>
                  <a:pt x="55033" y="964355"/>
                </a:lnTo>
                <a:lnTo>
                  <a:pt x="49701" y="947175"/>
                </a:lnTo>
                <a:lnTo>
                  <a:pt x="33652" y="911537"/>
                </a:lnTo>
                <a:lnTo>
                  <a:pt x="20224" y="852216"/>
                </a:lnTo>
                <a:lnTo>
                  <a:pt x="14587" y="834054"/>
                </a:lnTo>
                <a:lnTo>
                  <a:pt x="13361" y="821897"/>
                </a:lnTo>
                <a:lnTo>
                  <a:pt x="3531" y="778470"/>
                </a:lnTo>
                <a:lnTo>
                  <a:pt x="1604" y="705269"/>
                </a:lnTo>
                <a:lnTo>
                  <a:pt x="483" y="694156"/>
                </a:lnTo>
                <a:lnTo>
                  <a:pt x="1140" y="687647"/>
                </a:lnTo>
                <a:lnTo>
                  <a:pt x="0" y="644353"/>
                </a:lnTo>
                <a:lnTo>
                  <a:pt x="13787" y="562192"/>
                </a:lnTo>
                <a:lnTo>
                  <a:pt x="14587" y="554260"/>
                </a:lnTo>
                <a:lnTo>
                  <a:pt x="15743" y="550535"/>
                </a:lnTo>
                <a:lnTo>
                  <a:pt x="22040" y="513004"/>
                </a:lnTo>
                <a:lnTo>
                  <a:pt x="53782" y="427992"/>
                </a:lnTo>
                <a:lnTo>
                  <a:pt x="55033" y="423959"/>
                </a:lnTo>
                <a:lnTo>
                  <a:pt x="55847" y="422460"/>
                </a:lnTo>
                <a:lnTo>
                  <a:pt x="68629" y="388230"/>
                </a:lnTo>
                <a:cubicBezTo>
                  <a:pt x="88136" y="348157"/>
                  <a:pt x="111565" y="309818"/>
                  <a:pt x="138744" y="273847"/>
                </a:cubicBezTo>
                <a:lnTo>
                  <a:pt x="202492" y="204897"/>
                </a:lnTo>
                <a:lnTo>
                  <a:pt x="203797" y="203314"/>
                </a:lnTo>
                <a:lnTo>
                  <a:pt x="204461" y="202766"/>
                </a:lnTo>
                <a:lnTo>
                  <a:pt x="231364" y="173668"/>
                </a:lnTo>
                <a:lnTo>
                  <a:pt x="297088" y="126343"/>
                </a:lnTo>
                <a:lnTo>
                  <a:pt x="306530" y="118550"/>
                </a:lnTo>
                <a:lnTo>
                  <a:pt x="312124" y="115514"/>
                </a:lnTo>
                <a:lnTo>
                  <a:pt x="345467" y="91506"/>
                </a:lnTo>
                <a:lnTo>
                  <a:pt x="409405" y="62712"/>
                </a:lnTo>
                <a:lnTo>
                  <a:pt x="424443" y="54549"/>
                </a:lnTo>
                <a:lnTo>
                  <a:pt x="434379" y="51465"/>
                </a:lnTo>
                <a:lnTo>
                  <a:pt x="473672" y="33771"/>
                </a:lnTo>
                <a:lnTo>
                  <a:pt x="539079" y="18964"/>
                </a:lnTo>
                <a:lnTo>
                  <a:pt x="554744" y="14102"/>
                </a:lnTo>
                <a:lnTo>
                  <a:pt x="565230" y="13045"/>
                </a:lnTo>
                <a:lnTo>
                  <a:pt x="606740" y="3648"/>
                </a:lnTo>
                <a:lnTo>
                  <a:pt x="676707" y="1808"/>
                </a:lnTo>
                <a:close/>
              </a:path>
            </a:pathLst>
          </a:custGeom>
        </p:spPr>
        <p:txBody>
          <a:bodyPr wrap="square">
            <a:noAutofit/>
          </a:bodyPr>
          <a:lstStyle/>
          <a:p>
            <a:endParaRPr lang="ru-RU"/>
          </a:p>
        </p:txBody>
      </p:sp>
      <p:sp>
        <p:nvSpPr>
          <p:cNvPr id="14" name="Рисунок 13">
            <a:extLst>
              <a:ext uri="{FF2B5EF4-FFF2-40B4-BE49-F238E27FC236}">
                <a16:creationId xmlns:a16="http://schemas.microsoft.com/office/drawing/2014/main" id="{2840E259-235A-D54C-B4BE-50E9B4D85DCC}"/>
              </a:ext>
            </a:extLst>
          </p:cNvPr>
          <p:cNvSpPr>
            <a:spLocks noGrp="1"/>
          </p:cNvSpPr>
          <p:nvPr>
            <p:ph type="pic" sz="quarter" idx="11"/>
          </p:nvPr>
        </p:nvSpPr>
        <p:spPr>
          <a:xfrm>
            <a:off x="3322274" y="786906"/>
            <a:ext cx="2556616" cy="2352775"/>
          </a:xfrm>
          <a:custGeom>
            <a:avLst/>
            <a:gdLst>
              <a:gd name="connsiteX0" fmla="*/ 1728327 w 3408822"/>
              <a:gd name="connsiteY0" fmla="*/ 503 h 3137034"/>
              <a:gd name="connsiteX1" fmla="*/ 1952823 w 3408822"/>
              <a:gd name="connsiteY1" fmla="*/ 47186 h 3137034"/>
              <a:gd name="connsiteX2" fmla="*/ 2011832 w 3408822"/>
              <a:gd name="connsiteY2" fmla="*/ 75551 h 3137034"/>
              <a:gd name="connsiteX3" fmla="*/ 2013693 w 3408822"/>
              <a:gd name="connsiteY3" fmla="*/ 76247 h 3137034"/>
              <a:gd name="connsiteX4" fmla="*/ 2015204 w 3408822"/>
              <a:gd name="connsiteY4" fmla="*/ 77172 h 3137034"/>
              <a:gd name="connsiteX5" fmla="*/ 2048371 w 3408822"/>
              <a:gd name="connsiteY5" fmla="*/ 93116 h 3137034"/>
              <a:gd name="connsiteX6" fmla="*/ 2089349 w 3408822"/>
              <a:gd name="connsiteY6" fmla="*/ 122622 h 3137034"/>
              <a:gd name="connsiteX7" fmla="*/ 2128075 w 3408822"/>
              <a:gd name="connsiteY7" fmla="*/ 146363 h 3137034"/>
              <a:gd name="connsiteX8" fmla="*/ 2148355 w 3408822"/>
              <a:gd name="connsiteY8" fmla="*/ 165112 h 3137034"/>
              <a:gd name="connsiteX9" fmla="*/ 2162474 w 3408822"/>
              <a:gd name="connsiteY9" fmla="*/ 175277 h 3137034"/>
              <a:gd name="connsiteX10" fmla="*/ 2180855 w 3408822"/>
              <a:gd name="connsiteY10" fmla="*/ 195158 h 3137034"/>
              <a:gd name="connsiteX11" fmla="*/ 2228254 w 3408822"/>
              <a:gd name="connsiteY11" fmla="*/ 238982 h 3137034"/>
              <a:gd name="connsiteX12" fmla="*/ 2252493 w 3408822"/>
              <a:gd name="connsiteY12" fmla="*/ 272644 h 3137034"/>
              <a:gd name="connsiteX13" fmla="*/ 2255094 w 3408822"/>
              <a:gd name="connsiteY13" fmla="*/ 275456 h 3137034"/>
              <a:gd name="connsiteX14" fmla="*/ 2258388 w 3408822"/>
              <a:gd name="connsiteY14" fmla="*/ 280829 h 3137034"/>
              <a:gd name="connsiteX15" fmla="*/ 2310417 w 3408822"/>
              <a:gd name="connsiteY15" fmla="*/ 353085 h 3137034"/>
              <a:gd name="connsiteX16" fmla="*/ 3317434 w 3408822"/>
              <a:gd name="connsiteY16" fmla="*/ 2097291 h 3137034"/>
              <a:gd name="connsiteX17" fmla="*/ 3339674 w 3408822"/>
              <a:gd name="connsiteY17" fmla="*/ 2146676 h 3137034"/>
              <a:gd name="connsiteX18" fmla="*/ 3353789 w 3408822"/>
              <a:gd name="connsiteY18" fmla="*/ 2172679 h 3137034"/>
              <a:gd name="connsiteX19" fmla="*/ 3359121 w 3408822"/>
              <a:gd name="connsiteY19" fmla="*/ 2189860 h 3137034"/>
              <a:gd name="connsiteX20" fmla="*/ 3375170 w 3408822"/>
              <a:gd name="connsiteY20" fmla="*/ 2225497 h 3137034"/>
              <a:gd name="connsiteX21" fmla="*/ 3388598 w 3408822"/>
              <a:gd name="connsiteY21" fmla="*/ 2284818 h 3137034"/>
              <a:gd name="connsiteX22" fmla="*/ 3394235 w 3408822"/>
              <a:gd name="connsiteY22" fmla="*/ 2302980 h 3137034"/>
              <a:gd name="connsiteX23" fmla="*/ 3395461 w 3408822"/>
              <a:gd name="connsiteY23" fmla="*/ 2315137 h 3137034"/>
              <a:gd name="connsiteX24" fmla="*/ 3405291 w 3408822"/>
              <a:gd name="connsiteY24" fmla="*/ 2358564 h 3137034"/>
              <a:gd name="connsiteX25" fmla="*/ 3407218 w 3408822"/>
              <a:gd name="connsiteY25" fmla="*/ 2431765 h 3137034"/>
              <a:gd name="connsiteX26" fmla="*/ 3408340 w 3408822"/>
              <a:gd name="connsiteY26" fmla="*/ 2442878 h 3137034"/>
              <a:gd name="connsiteX27" fmla="*/ 3407682 w 3408822"/>
              <a:gd name="connsiteY27" fmla="*/ 2449388 h 3137034"/>
              <a:gd name="connsiteX28" fmla="*/ 3408822 w 3408822"/>
              <a:gd name="connsiteY28" fmla="*/ 2492681 h 3137034"/>
              <a:gd name="connsiteX29" fmla="*/ 3395035 w 3408822"/>
              <a:gd name="connsiteY29" fmla="*/ 2574843 h 3137034"/>
              <a:gd name="connsiteX30" fmla="*/ 3394235 w 3408822"/>
              <a:gd name="connsiteY30" fmla="*/ 2582774 h 3137034"/>
              <a:gd name="connsiteX31" fmla="*/ 3393079 w 3408822"/>
              <a:gd name="connsiteY31" fmla="*/ 2586499 h 3137034"/>
              <a:gd name="connsiteX32" fmla="*/ 3386782 w 3408822"/>
              <a:gd name="connsiteY32" fmla="*/ 2624030 h 3137034"/>
              <a:gd name="connsiteX33" fmla="*/ 3355040 w 3408822"/>
              <a:gd name="connsiteY33" fmla="*/ 2709042 h 3137034"/>
              <a:gd name="connsiteX34" fmla="*/ 3353789 w 3408822"/>
              <a:gd name="connsiteY34" fmla="*/ 2713075 h 3137034"/>
              <a:gd name="connsiteX35" fmla="*/ 3352976 w 3408822"/>
              <a:gd name="connsiteY35" fmla="*/ 2714574 h 3137034"/>
              <a:gd name="connsiteX36" fmla="*/ 3340194 w 3408822"/>
              <a:gd name="connsiteY36" fmla="*/ 2748804 h 3137034"/>
              <a:gd name="connsiteX37" fmla="*/ 3270078 w 3408822"/>
              <a:gd name="connsiteY37" fmla="*/ 2863187 h 3137034"/>
              <a:gd name="connsiteX38" fmla="*/ 3206330 w 3408822"/>
              <a:gd name="connsiteY38" fmla="*/ 2932137 h 3137034"/>
              <a:gd name="connsiteX39" fmla="*/ 3205026 w 3408822"/>
              <a:gd name="connsiteY39" fmla="*/ 2933720 h 3137034"/>
              <a:gd name="connsiteX40" fmla="*/ 3204361 w 3408822"/>
              <a:gd name="connsiteY40" fmla="*/ 2934268 h 3137034"/>
              <a:gd name="connsiteX41" fmla="*/ 3177458 w 3408822"/>
              <a:gd name="connsiteY41" fmla="*/ 2963367 h 3137034"/>
              <a:gd name="connsiteX42" fmla="*/ 3111734 w 3408822"/>
              <a:gd name="connsiteY42" fmla="*/ 3010691 h 3137034"/>
              <a:gd name="connsiteX43" fmla="*/ 3102292 w 3408822"/>
              <a:gd name="connsiteY43" fmla="*/ 3018484 h 3137034"/>
              <a:gd name="connsiteX44" fmla="*/ 3096698 w 3408822"/>
              <a:gd name="connsiteY44" fmla="*/ 3021520 h 3137034"/>
              <a:gd name="connsiteX45" fmla="*/ 3063355 w 3408822"/>
              <a:gd name="connsiteY45" fmla="*/ 3045528 h 3137034"/>
              <a:gd name="connsiteX46" fmla="*/ 2999417 w 3408822"/>
              <a:gd name="connsiteY46" fmla="*/ 3074322 h 3137034"/>
              <a:gd name="connsiteX47" fmla="*/ 2984379 w 3408822"/>
              <a:gd name="connsiteY47" fmla="*/ 3082485 h 3137034"/>
              <a:gd name="connsiteX48" fmla="*/ 2974443 w 3408822"/>
              <a:gd name="connsiteY48" fmla="*/ 3085569 h 3137034"/>
              <a:gd name="connsiteX49" fmla="*/ 2935150 w 3408822"/>
              <a:gd name="connsiteY49" fmla="*/ 3103263 h 3137034"/>
              <a:gd name="connsiteX50" fmla="*/ 2869742 w 3408822"/>
              <a:gd name="connsiteY50" fmla="*/ 3118070 h 3137034"/>
              <a:gd name="connsiteX51" fmla="*/ 2854078 w 3408822"/>
              <a:gd name="connsiteY51" fmla="*/ 3122933 h 3137034"/>
              <a:gd name="connsiteX52" fmla="*/ 2843592 w 3408822"/>
              <a:gd name="connsiteY52" fmla="*/ 3123990 h 3137034"/>
              <a:gd name="connsiteX53" fmla="*/ 2802082 w 3408822"/>
              <a:gd name="connsiteY53" fmla="*/ 3133386 h 3137034"/>
              <a:gd name="connsiteX54" fmla="*/ 2732115 w 3408822"/>
              <a:gd name="connsiteY54" fmla="*/ 3135226 h 3137034"/>
              <a:gd name="connsiteX55" fmla="*/ 2714180 w 3408822"/>
              <a:gd name="connsiteY55" fmla="*/ 3137034 h 3137034"/>
              <a:gd name="connsiteX56" fmla="*/ 700145 w 3408822"/>
              <a:gd name="connsiteY56" fmla="*/ 3137034 h 3137034"/>
              <a:gd name="connsiteX57" fmla="*/ 560247 w 3408822"/>
              <a:gd name="connsiteY57" fmla="*/ 3122931 h 3137034"/>
              <a:gd name="connsiteX58" fmla="*/ 484681 w 3408822"/>
              <a:gd name="connsiteY58" fmla="*/ 3099475 h 3137034"/>
              <a:gd name="connsiteX59" fmla="*/ 475403 w 3408822"/>
              <a:gd name="connsiteY59" fmla="*/ 3097374 h 3137034"/>
              <a:gd name="connsiteX60" fmla="*/ 469827 w 3408822"/>
              <a:gd name="connsiteY60" fmla="*/ 3094863 h 3137034"/>
              <a:gd name="connsiteX61" fmla="*/ 429947 w 3408822"/>
              <a:gd name="connsiteY61" fmla="*/ 3082485 h 3137034"/>
              <a:gd name="connsiteX62" fmla="*/ 369591 w 3408822"/>
              <a:gd name="connsiteY62" fmla="*/ 3049724 h 3137034"/>
              <a:gd name="connsiteX63" fmla="*/ 347197 w 3408822"/>
              <a:gd name="connsiteY63" fmla="*/ 3039640 h 3137034"/>
              <a:gd name="connsiteX64" fmla="*/ 335517 w 3408822"/>
              <a:gd name="connsiteY64" fmla="*/ 3031230 h 3137034"/>
              <a:gd name="connsiteX65" fmla="*/ 312034 w 3408822"/>
              <a:gd name="connsiteY65" fmla="*/ 3018484 h 3137034"/>
              <a:gd name="connsiteX66" fmla="*/ 272388 w 3408822"/>
              <a:gd name="connsiteY66" fmla="*/ 2985772 h 3137034"/>
              <a:gd name="connsiteX67" fmla="*/ 233093 w 3408822"/>
              <a:gd name="connsiteY67" fmla="*/ 2957476 h 3137034"/>
              <a:gd name="connsiteX68" fmla="*/ 217008 w 3408822"/>
              <a:gd name="connsiteY68" fmla="*/ 2940080 h 3137034"/>
              <a:gd name="connsiteX69" fmla="*/ 209301 w 3408822"/>
              <a:gd name="connsiteY69" fmla="*/ 2933720 h 3137034"/>
              <a:gd name="connsiteX70" fmla="*/ 194138 w 3408822"/>
              <a:gd name="connsiteY70" fmla="*/ 2915344 h 3137034"/>
              <a:gd name="connsiteX71" fmla="*/ 140472 w 3408822"/>
              <a:gd name="connsiteY71" fmla="*/ 2857299 h 3137034"/>
              <a:gd name="connsiteX72" fmla="*/ 93117 w 3408822"/>
              <a:gd name="connsiteY72" fmla="*/ 2091401 h 3137034"/>
              <a:gd name="connsiteX73" fmla="*/ 1100134 w 3408822"/>
              <a:gd name="connsiteY73" fmla="*/ 347195 h 3137034"/>
              <a:gd name="connsiteX74" fmla="*/ 1652982 w 3408822"/>
              <a:gd name="connsiteY74" fmla="*/ 1729 h 3137034"/>
              <a:gd name="connsiteX75" fmla="*/ 1728327 w 3408822"/>
              <a:gd name="connsiteY75" fmla="*/ 503 h 313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408822" h="3137034">
                <a:moveTo>
                  <a:pt x="1728327" y="503"/>
                </a:moveTo>
                <a:cubicBezTo>
                  <a:pt x="1803882" y="3383"/>
                  <a:pt x="1879732" y="18671"/>
                  <a:pt x="1952823" y="47186"/>
                </a:cubicBezTo>
                <a:lnTo>
                  <a:pt x="2011832" y="75551"/>
                </a:lnTo>
                <a:lnTo>
                  <a:pt x="2013693" y="76247"/>
                </a:lnTo>
                <a:lnTo>
                  <a:pt x="2015204" y="77172"/>
                </a:lnTo>
                <a:lnTo>
                  <a:pt x="2048371" y="93116"/>
                </a:lnTo>
                <a:lnTo>
                  <a:pt x="2089349" y="122622"/>
                </a:lnTo>
                <a:lnTo>
                  <a:pt x="2128075" y="146363"/>
                </a:lnTo>
                <a:lnTo>
                  <a:pt x="2148355" y="165112"/>
                </a:lnTo>
                <a:lnTo>
                  <a:pt x="2162474" y="175277"/>
                </a:lnTo>
                <a:lnTo>
                  <a:pt x="2180855" y="195158"/>
                </a:lnTo>
                <a:lnTo>
                  <a:pt x="2228254" y="238982"/>
                </a:lnTo>
                <a:lnTo>
                  <a:pt x="2252493" y="272644"/>
                </a:lnTo>
                <a:lnTo>
                  <a:pt x="2255094" y="275456"/>
                </a:lnTo>
                <a:lnTo>
                  <a:pt x="2258388" y="280829"/>
                </a:lnTo>
                <a:lnTo>
                  <a:pt x="2310417" y="353085"/>
                </a:lnTo>
                <a:lnTo>
                  <a:pt x="3317434" y="2097291"/>
                </a:lnTo>
                <a:lnTo>
                  <a:pt x="3339674" y="2146676"/>
                </a:lnTo>
                <a:lnTo>
                  <a:pt x="3353789" y="2172679"/>
                </a:lnTo>
                <a:lnTo>
                  <a:pt x="3359121" y="2189860"/>
                </a:lnTo>
                <a:lnTo>
                  <a:pt x="3375170" y="2225497"/>
                </a:lnTo>
                <a:lnTo>
                  <a:pt x="3388598" y="2284818"/>
                </a:lnTo>
                <a:lnTo>
                  <a:pt x="3394235" y="2302980"/>
                </a:lnTo>
                <a:lnTo>
                  <a:pt x="3395461" y="2315137"/>
                </a:lnTo>
                <a:lnTo>
                  <a:pt x="3405291" y="2358564"/>
                </a:lnTo>
                <a:lnTo>
                  <a:pt x="3407218" y="2431765"/>
                </a:lnTo>
                <a:lnTo>
                  <a:pt x="3408340" y="2442878"/>
                </a:lnTo>
                <a:lnTo>
                  <a:pt x="3407682" y="2449388"/>
                </a:lnTo>
                <a:lnTo>
                  <a:pt x="3408822" y="2492681"/>
                </a:lnTo>
                <a:lnTo>
                  <a:pt x="3395035" y="2574843"/>
                </a:lnTo>
                <a:lnTo>
                  <a:pt x="3394235" y="2582774"/>
                </a:lnTo>
                <a:lnTo>
                  <a:pt x="3393079" y="2586499"/>
                </a:lnTo>
                <a:lnTo>
                  <a:pt x="3386782" y="2624030"/>
                </a:lnTo>
                <a:lnTo>
                  <a:pt x="3355040" y="2709042"/>
                </a:lnTo>
                <a:lnTo>
                  <a:pt x="3353789" y="2713075"/>
                </a:lnTo>
                <a:lnTo>
                  <a:pt x="3352976" y="2714574"/>
                </a:lnTo>
                <a:lnTo>
                  <a:pt x="3340194" y="2748804"/>
                </a:lnTo>
                <a:cubicBezTo>
                  <a:pt x="3320686" y="2788877"/>
                  <a:pt x="3297257" y="2827216"/>
                  <a:pt x="3270078" y="2863187"/>
                </a:cubicBezTo>
                <a:lnTo>
                  <a:pt x="3206330" y="2932137"/>
                </a:lnTo>
                <a:lnTo>
                  <a:pt x="3205026" y="2933720"/>
                </a:lnTo>
                <a:lnTo>
                  <a:pt x="3204361" y="2934268"/>
                </a:lnTo>
                <a:lnTo>
                  <a:pt x="3177458" y="2963367"/>
                </a:lnTo>
                <a:lnTo>
                  <a:pt x="3111734" y="3010691"/>
                </a:lnTo>
                <a:lnTo>
                  <a:pt x="3102292" y="3018484"/>
                </a:lnTo>
                <a:lnTo>
                  <a:pt x="3096698" y="3021520"/>
                </a:lnTo>
                <a:lnTo>
                  <a:pt x="3063355" y="3045528"/>
                </a:lnTo>
                <a:lnTo>
                  <a:pt x="2999417" y="3074322"/>
                </a:lnTo>
                <a:lnTo>
                  <a:pt x="2984379" y="3082485"/>
                </a:lnTo>
                <a:lnTo>
                  <a:pt x="2974443" y="3085569"/>
                </a:lnTo>
                <a:lnTo>
                  <a:pt x="2935150" y="3103263"/>
                </a:lnTo>
                <a:lnTo>
                  <a:pt x="2869742" y="3118070"/>
                </a:lnTo>
                <a:lnTo>
                  <a:pt x="2854078" y="3122933"/>
                </a:lnTo>
                <a:lnTo>
                  <a:pt x="2843592" y="3123990"/>
                </a:lnTo>
                <a:lnTo>
                  <a:pt x="2802082" y="3133386"/>
                </a:lnTo>
                <a:lnTo>
                  <a:pt x="2732115" y="3135226"/>
                </a:lnTo>
                <a:lnTo>
                  <a:pt x="2714180" y="3137034"/>
                </a:lnTo>
                <a:lnTo>
                  <a:pt x="700145" y="3137034"/>
                </a:lnTo>
                <a:cubicBezTo>
                  <a:pt x="652224" y="3137034"/>
                  <a:pt x="605436" y="3132179"/>
                  <a:pt x="560247" y="3122931"/>
                </a:cubicBezTo>
                <a:lnTo>
                  <a:pt x="484681" y="3099475"/>
                </a:lnTo>
                <a:lnTo>
                  <a:pt x="475403" y="3097374"/>
                </a:lnTo>
                <a:lnTo>
                  <a:pt x="469827" y="3094863"/>
                </a:lnTo>
                <a:lnTo>
                  <a:pt x="429947" y="3082485"/>
                </a:lnTo>
                <a:lnTo>
                  <a:pt x="369591" y="3049724"/>
                </a:lnTo>
                <a:lnTo>
                  <a:pt x="347197" y="3039640"/>
                </a:lnTo>
                <a:lnTo>
                  <a:pt x="335517" y="3031230"/>
                </a:lnTo>
                <a:lnTo>
                  <a:pt x="312034" y="3018484"/>
                </a:lnTo>
                <a:lnTo>
                  <a:pt x="272388" y="2985772"/>
                </a:lnTo>
                <a:lnTo>
                  <a:pt x="233093" y="2957476"/>
                </a:lnTo>
                <a:lnTo>
                  <a:pt x="217008" y="2940080"/>
                </a:lnTo>
                <a:lnTo>
                  <a:pt x="209301" y="2933720"/>
                </a:lnTo>
                <a:lnTo>
                  <a:pt x="194138" y="2915344"/>
                </a:lnTo>
                <a:lnTo>
                  <a:pt x="140472" y="2857299"/>
                </a:lnTo>
                <a:cubicBezTo>
                  <a:pt x="-22603" y="2641465"/>
                  <a:pt x="-50649" y="2340409"/>
                  <a:pt x="93117" y="2091401"/>
                </a:cubicBezTo>
                <a:lnTo>
                  <a:pt x="1100134" y="347195"/>
                </a:lnTo>
                <a:cubicBezTo>
                  <a:pt x="1219938" y="139689"/>
                  <a:pt x="1430701" y="17438"/>
                  <a:pt x="1652982" y="1729"/>
                </a:cubicBezTo>
                <a:cubicBezTo>
                  <a:pt x="1677989" y="-38"/>
                  <a:pt x="1703141" y="-457"/>
                  <a:pt x="1728327" y="503"/>
                </a:cubicBezTo>
                <a:close/>
              </a:path>
            </a:pathLst>
          </a:custGeom>
        </p:spPr>
        <p:txBody>
          <a:bodyPr wrap="square">
            <a:noAutofit/>
          </a:bodyPr>
          <a:lstStyle/>
          <a:p>
            <a:endParaRPr lang="ru-RU"/>
          </a:p>
        </p:txBody>
      </p:sp>
      <p:sp>
        <p:nvSpPr>
          <p:cNvPr id="11" name="Рисунок 10">
            <a:extLst>
              <a:ext uri="{FF2B5EF4-FFF2-40B4-BE49-F238E27FC236}">
                <a16:creationId xmlns:a16="http://schemas.microsoft.com/office/drawing/2014/main" id="{F3A6B262-D040-6C4B-ABB4-1A8531685105}"/>
              </a:ext>
            </a:extLst>
          </p:cNvPr>
          <p:cNvSpPr>
            <a:spLocks noGrp="1"/>
          </p:cNvSpPr>
          <p:nvPr>
            <p:ph type="pic" sz="quarter" idx="10"/>
          </p:nvPr>
        </p:nvSpPr>
        <p:spPr>
          <a:xfrm>
            <a:off x="815235" y="786906"/>
            <a:ext cx="2556614" cy="2352775"/>
          </a:xfrm>
          <a:custGeom>
            <a:avLst/>
            <a:gdLst>
              <a:gd name="connsiteX0" fmla="*/ 694642 w 3408819"/>
              <a:gd name="connsiteY0" fmla="*/ 0 h 3137033"/>
              <a:gd name="connsiteX1" fmla="*/ 2708676 w 3408819"/>
              <a:gd name="connsiteY1" fmla="*/ 0 h 3137033"/>
              <a:gd name="connsiteX2" fmla="*/ 2848574 w 3408819"/>
              <a:gd name="connsiteY2" fmla="*/ 14103 h 3137033"/>
              <a:gd name="connsiteX3" fmla="*/ 2924139 w 3408819"/>
              <a:gd name="connsiteY3" fmla="*/ 37559 h 3137033"/>
              <a:gd name="connsiteX4" fmla="*/ 2933418 w 3408819"/>
              <a:gd name="connsiteY4" fmla="*/ 39660 h 3137033"/>
              <a:gd name="connsiteX5" fmla="*/ 2938993 w 3408819"/>
              <a:gd name="connsiteY5" fmla="*/ 42171 h 3137033"/>
              <a:gd name="connsiteX6" fmla="*/ 2978873 w 3408819"/>
              <a:gd name="connsiteY6" fmla="*/ 54549 h 3137033"/>
              <a:gd name="connsiteX7" fmla="*/ 3039229 w 3408819"/>
              <a:gd name="connsiteY7" fmla="*/ 87310 h 3137033"/>
              <a:gd name="connsiteX8" fmla="*/ 3061624 w 3408819"/>
              <a:gd name="connsiteY8" fmla="*/ 97395 h 3137033"/>
              <a:gd name="connsiteX9" fmla="*/ 3073304 w 3408819"/>
              <a:gd name="connsiteY9" fmla="*/ 105804 h 3137033"/>
              <a:gd name="connsiteX10" fmla="*/ 3096786 w 3408819"/>
              <a:gd name="connsiteY10" fmla="*/ 118550 h 3137033"/>
              <a:gd name="connsiteX11" fmla="*/ 3136433 w 3408819"/>
              <a:gd name="connsiteY11" fmla="*/ 151263 h 3137033"/>
              <a:gd name="connsiteX12" fmla="*/ 3175727 w 3408819"/>
              <a:gd name="connsiteY12" fmla="*/ 179558 h 3137033"/>
              <a:gd name="connsiteX13" fmla="*/ 3191813 w 3408819"/>
              <a:gd name="connsiteY13" fmla="*/ 196954 h 3137033"/>
              <a:gd name="connsiteX14" fmla="*/ 3199520 w 3408819"/>
              <a:gd name="connsiteY14" fmla="*/ 203314 h 3137033"/>
              <a:gd name="connsiteX15" fmla="*/ 3214683 w 3408819"/>
              <a:gd name="connsiteY15" fmla="*/ 221690 h 3137033"/>
              <a:gd name="connsiteX16" fmla="*/ 3268348 w 3408819"/>
              <a:gd name="connsiteY16" fmla="*/ 279736 h 3137033"/>
              <a:gd name="connsiteX17" fmla="*/ 3315703 w 3408819"/>
              <a:gd name="connsiteY17" fmla="*/ 1045633 h 3137033"/>
              <a:gd name="connsiteX18" fmla="*/ 2308687 w 3408819"/>
              <a:gd name="connsiteY18" fmla="*/ 2789839 h 3137033"/>
              <a:gd name="connsiteX19" fmla="*/ 1755840 w 3408819"/>
              <a:gd name="connsiteY19" fmla="*/ 3135305 h 3137033"/>
              <a:gd name="connsiteX20" fmla="*/ 1455999 w 3408819"/>
              <a:gd name="connsiteY20" fmla="*/ 3089848 h 3137033"/>
              <a:gd name="connsiteX21" fmla="*/ 1396990 w 3408819"/>
              <a:gd name="connsiteY21" fmla="*/ 3061483 h 3137033"/>
              <a:gd name="connsiteX22" fmla="*/ 1395128 w 3408819"/>
              <a:gd name="connsiteY22" fmla="*/ 3060788 h 3137033"/>
              <a:gd name="connsiteX23" fmla="*/ 1393618 w 3408819"/>
              <a:gd name="connsiteY23" fmla="*/ 3059862 h 3137033"/>
              <a:gd name="connsiteX24" fmla="*/ 1360450 w 3408819"/>
              <a:gd name="connsiteY24" fmla="*/ 3043919 h 3137033"/>
              <a:gd name="connsiteX25" fmla="*/ 1319472 w 3408819"/>
              <a:gd name="connsiteY25" fmla="*/ 3014412 h 3137033"/>
              <a:gd name="connsiteX26" fmla="*/ 1280747 w 3408819"/>
              <a:gd name="connsiteY26" fmla="*/ 2990672 h 3137033"/>
              <a:gd name="connsiteX27" fmla="*/ 1260466 w 3408819"/>
              <a:gd name="connsiteY27" fmla="*/ 2971922 h 3137033"/>
              <a:gd name="connsiteX28" fmla="*/ 1246347 w 3408819"/>
              <a:gd name="connsiteY28" fmla="*/ 2961757 h 3137033"/>
              <a:gd name="connsiteX29" fmla="*/ 1227966 w 3408819"/>
              <a:gd name="connsiteY29" fmla="*/ 2941876 h 3137033"/>
              <a:gd name="connsiteX30" fmla="*/ 1180567 w 3408819"/>
              <a:gd name="connsiteY30" fmla="*/ 2898052 h 3137033"/>
              <a:gd name="connsiteX31" fmla="*/ 1156328 w 3408819"/>
              <a:gd name="connsiteY31" fmla="*/ 2864390 h 3137033"/>
              <a:gd name="connsiteX32" fmla="*/ 1153727 w 3408819"/>
              <a:gd name="connsiteY32" fmla="*/ 2861578 h 3137033"/>
              <a:gd name="connsiteX33" fmla="*/ 1150434 w 3408819"/>
              <a:gd name="connsiteY33" fmla="*/ 2856205 h 3137033"/>
              <a:gd name="connsiteX34" fmla="*/ 1098404 w 3408819"/>
              <a:gd name="connsiteY34" fmla="*/ 2783949 h 3137033"/>
              <a:gd name="connsiteX35" fmla="*/ 91388 w 3408819"/>
              <a:gd name="connsiteY35" fmla="*/ 1039743 h 3137033"/>
              <a:gd name="connsiteX36" fmla="*/ 69148 w 3408819"/>
              <a:gd name="connsiteY36" fmla="*/ 990358 h 3137033"/>
              <a:gd name="connsiteX37" fmla="*/ 55033 w 3408819"/>
              <a:gd name="connsiteY37" fmla="*/ 964355 h 3137033"/>
              <a:gd name="connsiteX38" fmla="*/ 49701 w 3408819"/>
              <a:gd name="connsiteY38" fmla="*/ 947175 h 3137033"/>
              <a:gd name="connsiteX39" fmla="*/ 33652 w 3408819"/>
              <a:gd name="connsiteY39" fmla="*/ 911537 h 3137033"/>
              <a:gd name="connsiteX40" fmla="*/ 20224 w 3408819"/>
              <a:gd name="connsiteY40" fmla="*/ 852216 h 3137033"/>
              <a:gd name="connsiteX41" fmla="*/ 14587 w 3408819"/>
              <a:gd name="connsiteY41" fmla="*/ 834054 h 3137033"/>
              <a:gd name="connsiteX42" fmla="*/ 13361 w 3408819"/>
              <a:gd name="connsiteY42" fmla="*/ 821897 h 3137033"/>
              <a:gd name="connsiteX43" fmla="*/ 3531 w 3408819"/>
              <a:gd name="connsiteY43" fmla="*/ 778470 h 3137033"/>
              <a:gd name="connsiteX44" fmla="*/ 1604 w 3408819"/>
              <a:gd name="connsiteY44" fmla="*/ 705269 h 3137033"/>
              <a:gd name="connsiteX45" fmla="*/ 483 w 3408819"/>
              <a:gd name="connsiteY45" fmla="*/ 694156 h 3137033"/>
              <a:gd name="connsiteX46" fmla="*/ 1140 w 3408819"/>
              <a:gd name="connsiteY46" fmla="*/ 687647 h 3137033"/>
              <a:gd name="connsiteX47" fmla="*/ 0 w 3408819"/>
              <a:gd name="connsiteY47" fmla="*/ 644353 h 3137033"/>
              <a:gd name="connsiteX48" fmla="*/ 13787 w 3408819"/>
              <a:gd name="connsiteY48" fmla="*/ 562192 h 3137033"/>
              <a:gd name="connsiteX49" fmla="*/ 14587 w 3408819"/>
              <a:gd name="connsiteY49" fmla="*/ 554260 h 3137033"/>
              <a:gd name="connsiteX50" fmla="*/ 15743 w 3408819"/>
              <a:gd name="connsiteY50" fmla="*/ 550535 h 3137033"/>
              <a:gd name="connsiteX51" fmla="*/ 22040 w 3408819"/>
              <a:gd name="connsiteY51" fmla="*/ 513004 h 3137033"/>
              <a:gd name="connsiteX52" fmla="*/ 53782 w 3408819"/>
              <a:gd name="connsiteY52" fmla="*/ 427992 h 3137033"/>
              <a:gd name="connsiteX53" fmla="*/ 55033 w 3408819"/>
              <a:gd name="connsiteY53" fmla="*/ 423959 h 3137033"/>
              <a:gd name="connsiteX54" fmla="*/ 55847 w 3408819"/>
              <a:gd name="connsiteY54" fmla="*/ 422460 h 3137033"/>
              <a:gd name="connsiteX55" fmla="*/ 68629 w 3408819"/>
              <a:gd name="connsiteY55" fmla="*/ 388230 h 3137033"/>
              <a:gd name="connsiteX56" fmla="*/ 138744 w 3408819"/>
              <a:gd name="connsiteY56" fmla="*/ 273847 h 3137033"/>
              <a:gd name="connsiteX57" fmla="*/ 202492 w 3408819"/>
              <a:gd name="connsiteY57" fmla="*/ 204897 h 3137033"/>
              <a:gd name="connsiteX58" fmla="*/ 203797 w 3408819"/>
              <a:gd name="connsiteY58" fmla="*/ 203314 h 3137033"/>
              <a:gd name="connsiteX59" fmla="*/ 204461 w 3408819"/>
              <a:gd name="connsiteY59" fmla="*/ 202766 h 3137033"/>
              <a:gd name="connsiteX60" fmla="*/ 231364 w 3408819"/>
              <a:gd name="connsiteY60" fmla="*/ 173668 h 3137033"/>
              <a:gd name="connsiteX61" fmla="*/ 297088 w 3408819"/>
              <a:gd name="connsiteY61" fmla="*/ 126343 h 3137033"/>
              <a:gd name="connsiteX62" fmla="*/ 306530 w 3408819"/>
              <a:gd name="connsiteY62" fmla="*/ 118550 h 3137033"/>
              <a:gd name="connsiteX63" fmla="*/ 312124 w 3408819"/>
              <a:gd name="connsiteY63" fmla="*/ 115514 h 3137033"/>
              <a:gd name="connsiteX64" fmla="*/ 345467 w 3408819"/>
              <a:gd name="connsiteY64" fmla="*/ 91506 h 3137033"/>
              <a:gd name="connsiteX65" fmla="*/ 409405 w 3408819"/>
              <a:gd name="connsiteY65" fmla="*/ 62712 h 3137033"/>
              <a:gd name="connsiteX66" fmla="*/ 424443 w 3408819"/>
              <a:gd name="connsiteY66" fmla="*/ 54549 h 3137033"/>
              <a:gd name="connsiteX67" fmla="*/ 434379 w 3408819"/>
              <a:gd name="connsiteY67" fmla="*/ 51465 h 3137033"/>
              <a:gd name="connsiteX68" fmla="*/ 473672 w 3408819"/>
              <a:gd name="connsiteY68" fmla="*/ 33771 h 3137033"/>
              <a:gd name="connsiteX69" fmla="*/ 539079 w 3408819"/>
              <a:gd name="connsiteY69" fmla="*/ 18964 h 3137033"/>
              <a:gd name="connsiteX70" fmla="*/ 554744 w 3408819"/>
              <a:gd name="connsiteY70" fmla="*/ 14102 h 3137033"/>
              <a:gd name="connsiteX71" fmla="*/ 565230 w 3408819"/>
              <a:gd name="connsiteY71" fmla="*/ 13045 h 3137033"/>
              <a:gd name="connsiteX72" fmla="*/ 606740 w 3408819"/>
              <a:gd name="connsiteY72" fmla="*/ 3648 h 3137033"/>
              <a:gd name="connsiteX73" fmla="*/ 676707 w 3408819"/>
              <a:gd name="connsiteY73" fmla="*/ 1808 h 313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408819" h="3137033">
                <a:moveTo>
                  <a:pt x="694642" y="0"/>
                </a:moveTo>
                <a:lnTo>
                  <a:pt x="2708676" y="0"/>
                </a:lnTo>
                <a:cubicBezTo>
                  <a:pt x="2756597" y="0"/>
                  <a:pt x="2803385" y="4855"/>
                  <a:pt x="2848574" y="14103"/>
                </a:cubicBezTo>
                <a:lnTo>
                  <a:pt x="2924139" y="37559"/>
                </a:lnTo>
                <a:lnTo>
                  <a:pt x="2933418" y="39660"/>
                </a:lnTo>
                <a:lnTo>
                  <a:pt x="2938993" y="42171"/>
                </a:lnTo>
                <a:lnTo>
                  <a:pt x="2978873" y="54549"/>
                </a:lnTo>
                <a:lnTo>
                  <a:pt x="3039229" y="87310"/>
                </a:lnTo>
                <a:lnTo>
                  <a:pt x="3061624" y="97395"/>
                </a:lnTo>
                <a:lnTo>
                  <a:pt x="3073304" y="105804"/>
                </a:lnTo>
                <a:lnTo>
                  <a:pt x="3096786" y="118550"/>
                </a:lnTo>
                <a:lnTo>
                  <a:pt x="3136433" y="151263"/>
                </a:lnTo>
                <a:lnTo>
                  <a:pt x="3175727" y="179558"/>
                </a:lnTo>
                <a:lnTo>
                  <a:pt x="3191813" y="196954"/>
                </a:lnTo>
                <a:lnTo>
                  <a:pt x="3199520" y="203314"/>
                </a:lnTo>
                <a:lnTo>
                  <a:pt x="3214683" y="221690"/>
                </a:lnTo>
                <a:lnTo>
                  <a:pt x="3268348" y="279736"/>
                </a:lnTo>
                <a:cubicBezTo>
                  <a:pt x="3431423" y="495569"/>
                  <a:pt x="3459469" y="796625"/>
                  <a:pt x="3315703" y="1045633"/>
                </a:cubicBezTo>
                <a:lnTo>
                  <a:pt x="2308687" y="2789839"/>
                </a:lnTo>
                <a:cubicBezTo>
                  <a:pt x="2188883" y="2997345"/>
                  <a:pt x="1978120" y="3119597"/>
                  <a:pt x="1755840" y="3135305"/>
                </a:cubicBezTo>
                <a:cubicBezTo>
                  <a:pt x="1655812" y="3142373"/>
                  <a:pt x="1553453" y="3127868"/>
                  <a:pt x="1455999" y="3089848"/>
                </a:cubicBezTo>
                <a:lnTo>
                  <a:pt x="1396990" y="3061483"/>
                </a:lnTo>
                <a:lnTo>
                  <a:pt x="1395128" y="3060788"/>
                </a:lnTo>
                <a:lnTo>
                  <a:pt x="1393618" y="3059862"/>
                </a:lnTo>
                <a:lnTo>
                  <a:pt x="1360450" y="3043919"/>
                </a:lnTo>
                <a:lnTo>
                  <a:pt x="1319472" y="3014412"/>
                </a:lnTo>
                <a:lnTo>
                  <a:pt x="1280747" y="2990672"/>
                </a:lnTo>
                <a:lnTo>
                  <a:pt x="1260466" y="2971922"/>
                </a:lnTo>
                <a:lnTo>
                  <a:pt x="1246347" y="2961757"/>
                </a:lnTo>
                <a:lnTo>
                  <a:pt x="1227966" y="2941876"/>
                </a:lnTo>
                <a:lnTo>
                  <a:pt x="1180567" y="2898052"/>
                </a:lnTo>
                <a:lnTo>
                  <a:pt x="1156328" y="2864390"/>
                </a:lnTo>
                <a:lnTo>
                  <a:pt x="1153727" y="2861578"/>
                </a:lnTo>
                <a:lnTo>
                  <a:pt x="1150434" y="2856205"/>
                </a:lnTo>
                <a:lnTo>
                  <a:pt x="1098404" y="2783949"/>
                </a:lnTo>
                <a:lnTo>
                  <a:pt x="91388" y="1039743"/>
                </a:lnTo>
                <a:lnTo>
                  <a:pt x="69148" y="990358"/>
                </a:lnTo>
                <a:lnTo>
                  <a:pt x="55033" y="964355"/>
                </a:lnTo>
                <a:lnTo>
                  <a:pt x="49701" y="947175"/>
                </a:lnTo>
                <a:lnTo>
                  <a:pt x="33652" y="911537"/>
                </a:lnTo>
                <a:lnTo>
                  <a:pt x="20224" y="852216"/>
                </a:lnTo>
                <a:lnTo>
                  <a:pt x="14587" y="834054"/>
                </a:lnTo>
                <a:lnTo>
                  <a:pt x="13361" y="821897"/>
                </a:lnTo>
                <a:lnTo>
                  <a:pt x="3531" y="778470"/>
                </a:lnTo>
                <a:lnTo>
                  <a:pt x="1604" y="705269"/>
                </a:lnTo>
                <a:lnTo>
                  <a:pt x="483" y="694156"/>
                </a:lnTo>
                <a:lnTo>
                  <a:pt x="1140" y="687647"/>
                </a:lnTo>
                <a:lnTo>
                  <a:pt x="0" y="644353"/>
                </a:lnTo>
                <a:lnTo>
                  <a:pt x="13787" y="562192"/>
                </a:lnTo>
                <a:lnTo>
                  <a:pt x="14587" y="554260"/>
                </a:lnTo>
                <a:lnTo>
                  <a:pt x="15743" y="550535"/>
                </a:lnTo>
                <a:lnTo>
                  <a:pt x="22040" y="513004"/>
                </a:lnTo>
                <a:lnTo>
                  <a:pt x="53782" y="427992"/>
                </a:lnTo>
                <a:lnTo>
                  <a:pt x="55033" y="423959"/>
                </a:lnTo>
                <a:lnTo>
                  <a:pt x="55847" y="422460"/>
                </a:lnTo>
                <a:lnTo>
                  <a:pt x="68629" y="388230"/>
                </a:lnTo>
                <a:cubicBezTo>
                  <a:pt x="88136" y="348157"/>
                  <a:pt x="111565" y="309818"/>
                  <a:pt x="138744" y="273847"/>
                </a:cubicBezTo>
                <a:lnTo>
                  <a:pt x="202492" y="204897"/>
                </a:lnTo>
                <a:lnTo>
                  <a:pt x="203797" y="203314"/>
                </a:lnTo>
                <a:lnTo>
                  <a:pt x="204461" y="202766"/>
                </a:lnTo>
                <a:lnTo>
                  <a:pt x="231364" y="173668"/>
                </a:lnTo>
                <a:lnTo>
                  <a:pt x="297088" y="126343"/>
                </a:lnTo>
                <a:lnTo>
                  <a:pt x="306530" y="118550"/>
                </a:lnTo>
                <a:lnTo>
                  <a:pt x="312124" y="115514"/>
                </a:lnTo>
                <a:lnTo>
                  <a:pt x="345467" y="91506"/>
                </a:lnTo>
                <a:lnTo>
                  <a:pt x="409405" y="62712"/>
                </a:lnTo>
                <a:lnTo>
                  <a:pt x="424443" y="54549"/>
                </a:lnTo>
                <a:lnTo>
                  <a:pt x="434379" y="51465"/>
                </a:lnTo>
                <a:lnTo>
                  <a:pt x="473672" y="33771"/>
                </a:lnTo>
                <a:lnTo>
                  <a:pt x="539079" y="18964"/>
                </a:lnTo>
                <a:lnTo>
                  <a:pt x="554744" y="14102"/>
                </a:lnTo>
                <a:lnTo>
                  <a:pt x="565230" y="13045"/>
                </a:lnTo>
                <a:lnTo>
                  <a:pt x="606740" y="3648"/>
                </a:lnTo>
                <a:lnTo>
                  <a:pt x="676707" y="1808"/>
                </a:lnTo>
                <a:close/>
              </a:path>
            </a:pathLst>
          </a:custGeom>
        </p:spPr>
        <p:txBody>
          <a:bodyPr wrap="square">
            <a:noAutofit/>
          </a:bodyPr>
          <a:lstStyle/>
          <a:p>
            <a:endParaRPr lang="ru-RU"/>
          </a:p>
        </p:txBody>
      </p:sp>
      <p:sp>
        <p:nvSpPr>
          <p:cNvPr id="21" name="Номер слайда 16">
            <a:extLst>
              <a:ext uri="{FF2B5EF4-FFF2-40B4-BE49-F238E27FC236}">
                <a16:creationId xmlns:a16="http://schemas.microsoft.com/office/drawing/2014/main" id="{3C2CF021-169A-A544-8F42-BE587FD126C2}"/>
              </a:ext>
            </a:extLst>
          </p:cNvPr>
          <p:cNvSpPr>
            <a:spLocks noGrp="1"/>
          </p:cNvSpPr>
          <p:nvPr>
            <p:ph type="sldNum" sz="quarter" idx="13"/>
          </p:nvPr>
        </p:nvSpPr>
        <p:spPr>
          <a:xfrm>
            <a:off x="6873926" y="4767271"/>
            <a:ext cx="2057400" cy="273842"/>
          </a:xfrm>
        </p:spPr>
        <p:txBody>
          <a:bodyPr/>
          <a:lstStyle/>
          <a:p>
            <a:pPr defTabSz="546936"/>
            <a:fld id="{0D577C4B-7933-BA48-9DCD-A9BB91C6F6C8}" type="slidenum">
              <a:rPr lang="ru-RU" smtClean="0">
                <a:solidFill>
                  <a:srgbClr val="000000">
                    <a:tint val="75000"/>
                  </a:srgbClr>
                </a:solidFill>
              </a:rPr>
              <a:pPr defTabSz="546936"/>
              <a:t>‹#›</a:t>
            </a:fld>
            <a:endParaRPr lang="ru-RU">
              <a:solidFill>
                <a:srgbClr val="000000">
                  <a:tint val="75000"/>
                </a:srgbClr>
              </a:solidFill>
            </a:endParaRPr>
          </a:p>
        </p:txBody>
      </p:sp>
      <p:sp>
        <p:nvSpPr>
          <p:cNvPr id="22" name="Текст 18">
            <a:extLst>
              <a:ext uri="{FF2B5EF4-FFF2-40B4-BE49-F238E27FC236}">
                <a16:creationId xmlns:a16="http://schemas.microsoft.com/office/drawing/2014/main" id="{D9CBF9B2-EF41-DB49-9BBD-CE6E2D238AE4}"/>
              </a:ext>
            </a:extLst>
          </p:cNvPr>
          <p:cNvSpPr>
            <a:spLocks noGrp="1"/>
          </p:cNvSpPr>
          <p:nvPr>
            <p:ph type="body" sz="quarter" idx="15" hasCustomPrompt="1"/>
          </p:nvPr>
        </p:nvSpPr>
        <p:spPr>
          <a:xfrm>
            <a:off x="3560399" y="3409320"/>
            <a:ext cx="2080366" cy="1061590"/>
          </a:xfrm>
        </p:spPr>
        <p:txBody>
          <a:bodyPr>
            <a:normAutofit/>
          </a:bodyPr>
          <a:lstStyle>
            <a:lvl1pPr marL="0" indent="0" algn="ctr">
              <a:lnSpc>
                <a:spcPct val="100000"/>
              </a:lnSpc>
              <a:buNone/>
              <a:defRPr sz="1200" b="0" i="0">
                <a:latin typeface="Neris Thin" pitchFamily="2" charset="0"/>
              </a:defRPr>
            </a:lvl1pPr>
            <a:lvl2pPr>
              <a:defRPr>
                <a:latin typeface="Neris Light" pitchFamily="2" charset="0"/>
              </a:defRPr>
            </a:lvl2pPr>
            <a:lvl3pPr>
              <a:defRPr>
                <a:latin typeface="Neris Light" pitchFamily="2" charset="0"/>
              </a:defRPr>
            </a:lvl3pPr>
            <a:lvl4pPr>
              <a:defRPr>
                <a:latin typeface="Neris Light" pitchFamily="2" charset="0"/>
              </a:defRPr>
            </a:lvl4pPr>
            <a:lvl5pPr>
              <a:defRPr>
                <a:latin typeface="Neris Light" pitchFamily="2" charset="0"/>
              </a:defRPr>
            </a:lvl5pPr>
          </a:lstStyle>
          <a:p>
            <a:pPr lvl="0"/>
            <a:r>
              <a:rPr lang="en-US" dirty="0"/>
              <a:t>HEADLINE</a:t>
            </a:r>
          </a:p>
          <a:p>
            <a:pPr lvl="0"/>
            <a:r>
              <a:rPr lang="en-US" dirty="0" err="1"/>
              <a:t>london</a:t>
            </a:r>
            <a:endParaRPr lang="en-US" dirty="0"/>
          </a:p>
        </p:txBody>
      </p:sp>
      <p:sp>
        <p:nvSpPr>
          <p:cNvPr id="23" name="Текст 18">
            <a:extLst>
              <a:ext uri="{FF2B5EF4-FFF2-40B4-BE49-F238E27FC236}">
                <a16:creationId xmlns:a16="http://schemas.microsoft.com/office/drawing/2014/main" id="{FEA5DBD2-A725-BF4A-B937-BE678141A29A}"/>
              </a:ext>
            </a:extLst>
          </p:cNvPr>
          <p:cNvSpPr>
            <a:spLocks noGrp="1"/>
          </p:cNvSpPr>
          <p:nvPr>
            <p:ph type="body" sz="quarter" idx="16" hasCustomPrompt="1"/>
          </p:nvPr>
        </p:nvSpPr>
        <p:spPr>
          <a:xfrm>
            <a:off x="1053363" y="3409320"/>
            <a:ext cx="2080366" cy="1061590"/>
          </a:xfrm>
        </p:spPr>
        <p:txBody>
          <a:bodyPr>
            <a:normAutofit/>
          </a:bodyPr>
          <a:lstStyle>
            <a:lvl1pPr marL="0" indent="0" algn="ctr">
              <a:lnSpc>
                <a:spcPct val="100000"/>
              </a:lnSpc>
              <a:buNone/>
              <a:defRPr sz="1200" b="0" i="0">
                <a:latin typeface="Neris Thin" pitchFamily="2" charset="0"/>
              </a:defRPr>
            </a:lvl1pPr>
            <a:lvl2pPr>
              <a:defRPr>
                <a:latin typeface="Neris Light" pitchFamily="2" charset="0"/>
              </a:defRPr>
            </a:lvl2pPr>
            <a:lvl3pPr>
              <a:defRPr>
                <a:latin typeface="Neris Light" pitchFamily="2" charset="0"/>
              </a:defRPr>
            </a:lvl3pPr>
            <a:lvl4pPr>
              <a:defRPr>
                <a:latin typeface="Neris Light" pitchFamily="2" charset="0"/>
              </a:defRPr>
            </a:lvl4pPr>
            <a:lvl5pPr>
              <a:defRPr>
                <a:latin typeface="Neris Light" pitchFamily="2" charset="0"/>
              </a:defRPr>
            </a:lvl5pPr>
          </a:lstStyle>
          <a:p>
            <a:pPr lvl="0"/>
            <a:r>
              <a:rPr lang="en-US" dirty="0"/>
              <a:t>HEADLINE</a:t>
            </a:r>
          </a:p>
          <a:p>
            <a:pPr lvl="0"/>
            <a:r>
              <a:rPr lang="en-US" dirty="0" err="1"/>
              <a:t>london</a:t>
            </a:r>
            <a:endParaRPr lang="en-US" dirty="0"/>
          </a:p>
        </p:txBody>
      </p:sp>
      <p:sp>
        <p:nvSpPr>
          <p:cNvPr id="24" name="Текст 18">
            <a:extLst>
              <a:ext uri="{FF2B5EF4-FFF2-40B4-BE49-F238E27FC236}">
                <a16:creationId xmlns:a16="http://schemas.microsoft.com/office/drawing/2014/main" id="{E8E87E21-DBB7-CC46-B80E-849887FD3ADF}"/>
              </a:ext>
            </a:extLst>
          </p:cNvPr>
          <p:cNvSpPr>
            <a:spLocks noGrp="1"/>
          </p:cNvSpPr>
          <p:nvPr>
            <p:ph type="body" sz="quarter" idx="17" hasCustomPrompt="1"/>
          </p:nvPr>
        </p:nvSpPr>
        <p:spPr>
          <a:xfrm>
            <a:off x="6067428" y="3409320"/>
            <a:ext cx="2080366" cy="1061590"/>
          </a:xfrm>
        </p:spPr>
        <p:txBody>
          <a:bodyPr>
            <a:normAutofit/>
          </a:bodyPr>
          <a:lstStyle>
            <a:lvl1pPr marL="0" indent="0" algn="ctr">
              <a:lnSpc>
                <a:spcPct val="100000"/>
              </a:lnSpc>
              <a:buNone/>
              <a:defRPr sz="1200" b="0" i="0">
                <a:latin typeface="Neris Thin" pitchFamily="2" charset="0"/>
              </a:defRPr>
            </a:lvl1pPr>
            <a:lvl2pPr>
              <a:defRPr>
                <a:latin typeface="Neris Light" pitchFamily="2" charset="0"/>
              </a:defRPr>
            </a:lvl2pPr>
            <a:lvl3pPr>
              <a:defRPr>
                <a:latin typeface="Neris Light" pitchFamily="2" charset="0"/>
              </a:defRPr>
            </a:lvl3pPr>
            <a:lvl4pPr>
              <a:defRPr>
                <a:latin typeface="Neris Light" pitchFamily="2" charset="0"/>
              </a:defRPr>
            </a:lvl4pPr>
            <a:lvl5pPr>
              <a:defRPr>
                <a:latin typeface="Neris Light" pitchFamily="2" charset="0"/>
              </a:defRPr>
            </a:lvl5pPr>
          </a:lstStyle>
          <a:p>
            <a:pPr lvl="0"/>
            <a:r>
              <a:rPr lang="en-US" dirty="0"/>
              <a:t>HEADLINE</a:t>
            </a:r>
          </a:p>
          <a:p>
            <a:pPr lvl="0"/>
            <a:r>
              <a:rPr lang="en-US" dirty="0" err="1"/>
              <a:t>london</a:t>
            </a:r>
            <a:endParaRPr lang="en-US" dirty="0"/>
          </a:p>
        </p:txBody>
      </p:sp>
    </p:spTree>
    <p:extLst>
      <p:ext uri="{BB962C8B-B14F-4D97-AF65-F5344CB8AC3E}">
        <p14:creationId xmlns:p14="http://schemas.microsoft.com/office/powerpoint/2010/main" val="70133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theme" Target="../theme/theme2.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8" Type="http://schemas.openxmlformats.org/officeDocument/2006/relationships/slideLayout" Target="../slideLayouts/slideLayout35.xml"/><Relationship Id="rId3"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9" Type="http://schemas.openxmlformats.org/officeDocument/2006/relationships/slideLayout" Target="../slideLayouts/slideLayout104.xml"/><Relationship Id="rId21" Type="http://schemas.openxmlformats.org/officeDocument/2006/relationships/slideLayout" Target="../slideLayouts/slideLayout86.xml"/><Relationship Id="rId34" Type="http://schemas.openxmlformats.org/officeDocument/2006/relationships/slideLayout" Target="../slideLayouts/slideLayout99.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41" Type="http://schemas.openxmlformats.org/officeDocument/2006/relationships/theme" Target="../theme/theme3.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37" Type="http://schemas.openxmlformats.org/officeDocument/2006/relationships/slideLayout" Target="../slideLayouts/slideLayout102.xml"/><Relationship Id="rId40" Type="http://schemas.openxmlformats.org/officeDocument/2006/relationships/slideLayout" Target="../slideLayouts/slideLayout105.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36" Type="http://schemas.openxmlformats.org/officeDocument/2006/relationships/slideLayout" Target="../slideLayouts/slideLayout101.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35" Type="http://schemas.openxmlformats.org/officeDocument/2006/relationships/slideLayout" Target="../slideLayouts/slideLayout100.xml"/><Relationship Id="rId8" Type="http://schemas.openxmlformats.org/officeDocument/2006/relationships/slideLayout" Target="../slideLayouts/slideLayout73.xml"/><Relationship Id="rId3" Type="http://schemas.openxmlformats.org/officeDocument/2006/relationships/slideLayout" Target="../slideLayouts/slideLayout68.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slideLayout" Target="../slideLayouts/slideLayout98.xml"/><Relationship Id="rId38" Type="http://schemas.openxmlformats.org/officeDocument/2006/relationships/slideLayout" Target="../slideLayouts/slideLayout10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26" Type="http://schemas.openxmlformats.org/officeDocument/2006/relationships/slideLayout" Target="../slideLayouts/slideLayout131.xml"/><Relationship Id="rId3" Type="http://schemas.openxmlformats.org/officeDocument/2006/relationships/slideLayout" Target="../slideLayouts/slideLayout108.xml"/><Relationship Id="rId21" Type="http://schemas.openxmlformats.org/officeDocument/2006/relationships/slideLayout" Target="../slideLayouts/slideLayout126.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5" Type="http://schemas.openxmlformats.org/officeDocument/2006/relationships/slideLayout" Target="../slideLayouts/slideLayout130.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slideLayout" Target="../slideLayouts/slideLayout125.xml"/><Relationship Id="rId29" Type="http://schemas.openxmlformats.org/officeDocument/2006/relationships/slideLayout" Target="../slideLayouts/slideLayout134.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24" Type="http://schemas.openxmlformats.org/officeDocument/2006/relationships/slideLayout" Target="../slideLayouts/slideLayout129.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23" Type="http://schemas.openxmlformats.org/officeDocument/2006/relationships/slideLayout" Target="../slideLayouts/slideLayout128.xml"/><Relationship Id="rId28" Type="http://schemas.openxmlformats.org/officeDocument/2006/relationships/slideLayout" Target="../slideLayouts/slideLayout133.xml"/><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31" Type="http://schemas.openxmlformats.org/officeDocument/2006/relationships/image" Target="../media/image6.png"/><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slideLayout" Target="../slideLayouts/slideLayout127.xml"/><Relationship Id="rId27" Type="http://schemas.openxmlformats.org/officeDocument/2006/relationships/slideLayout" Target="../slideLayouts/slideLayout132.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5F56CF-2AEF-4193-83AF-48D8AA396BAD}"/>
              </a:ext>
            </a:extLst>
          </p:cNvPr>
          <p:cNvSpPr>
            <a:spLocks noGrp="1"/>
          </p:cNvSpPr>
          <p:nvPr>
            <p:ph type="title"/>
          </p:nvPr>
        </p:nvSpPr>
        <p:spPr>
          <a:xfrm>
            <a:off x="325045" y="830629"/>
            <a:ext cx="8493919" cy="455246"/>
          </a:xfrm>
          <a:prstGeom prst="rect">
            <a:avLst/>
          </a:prstGeom>
        </p:spPr>
        <p:txBody>
          <a:bodyPr vert="horz" lIns="0" tIns="0" rIns="0" bIns="0" rtlCol="0" anchor="t" anchorCtr="0">
            <a:normAutofit/>
          </a:bodyPr>
          <a:lstStyle/>
          <a:p>
            <a:r>
              <a:rPr lang="ru-RU" dirty="0"/>
              <a:t>Образец заголовка</a:t>
            </a:r>
          </a:p>
        </p:txBody>
      </p:sp>
      <p:sp>
        <p:nvSpPr>
          <p:cNvPr id="3" name="Текст 2">
            <a:extLst>
              <a:ext uri="{FF2B5EF4-FFF2-40B4-BE49-F238E27FC236}">
                <a16:creationId xmlns:a16="http://schemas.microsoft.com/office/drawing/2014/main" id="{8DEABFE4-ED0F-4CD1-9EC3-8D558C175CE6}"/>
              </a:ext>
            </a:extLst>
          </p:cNvPr>
          <p:cNvSpPr>
            <a:spLocks noGrp="1"/>
          </p:cNvSpPr>
          <p:nvPr>
            <p:ph type="body" idx="1"/>
          </p:nvPr>
        </p:nvSpPr>
        <p:spPr>
          <a:xfrm>
            <a:off x="328616" y="1481739"/>
            <a:ext cx="8490345" cy="2071084"/>
          </a:xfrm>
          <a:prstGeom prst="rect">
            <a:avLst/>
          </a:prstGeom>
        </p:spPr>
        <p:txBody>
          <a:bodyPr vert="horz" lIns="0" tIns="0" rIns="0" bIns="0" rtlCol="0">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Нижний колонтитул 4">
            <a:extLst>
              <a:ext uri="{FF2B5EF4-FFF2-40B4-BE49-F238E27FC236}">
                <a16:creationId xmlns:a16="http://schemas.microsoft.com/office/drawing/2014/main" id="{795DE65F-AEC4-42F8-AE14-6CFCF7F12CD5}"/>
              </a:ext>
            </a:extLst>
          </p:cNvPr>
          <p:cNvSpPr>
            <a:spLocks noGrp="1"/>
          </p:cNvSpPr>
          <p:nvPr>
            <p:ph type="ftr" sz="quarter" idx="3"/>
          </p:nvPr>
        </p:nvSpPr>
        <p:spPr>
          <a:xfrm>
            <a:off x="1768082" y="323854"/>
            <a:ext cx="6329363" cy="243001"/>
          </a:xfrm>
          <a:prstGeom prst="rect">
            <a:avLst/>
          </a:prstGeom>
        </p:spPr>
        <p:txBody>
          <a:bodyPr vert="horz" lIns="0" tIns="0" rIns="0" bIns="0" rtlCol="0" anchor="ctr"/>
          <a:lstStyle>
            <a:lvl1pPr algn="l">
              <a:defRPr sz="900">
                <a:solidFill>
                  <a:schemeClr val="tx2"/>
                </a:solidFill>
                <a:latin typeface="Arial" panose="020B0604020202020204" pitchFamily="34" charset="0"/>
                <a:cs typeface="Arial" panose="020B0604020202020204" pitchFamily="34" charset="0"/>
              </a:defRPr>
            </a:lvl1pPr>
          </a:lstStyle>
          <a:p>
            <a:pPr defTabSz="685732">
              <a:defRPr/>
            </a:pPr>
            <a:r>
              <a:rPr lang="ru-RU" smtClean="0">
                <a:solidFill>
                  <a:srgbClr val="888A8D"/>
                </a:solidFill>
              </a:rPr>
              <a:t>Колонтитул раздела или подраздела</a:t>
            </a:r>
            <a:endParaRPr lang="ru-RU" dirty="0">
              <a:solidFill>
                <a:srgbClr val="888A8D"/>
              </a:solidFill>
            </a:endParaRPr>
          </a:p>
        </p:txBody>
      </p:sp>
      <p:sp>
        <p:nvSpPr>
          <p:cNvPr id="6" name="Номер слайда 5">
            <a:extLst>
              <a:ext uri="{FF2B5EF4-FFF2-40B4-BE49-F238E27FC236}">
                <a16:creationId xmlns:a16="http://schemas.microsoft.com/office/drawing/2014/main" id="{758F2AC6-6672-44E2-A8A9-32EB81226948}"/>
              </a:ext>
            </a:extLst>
          </p:cNvPr>
          <p:cNvSpPr>
            <a:spLocks noGrp="1"/>
          </p:cNvSpPr>
          <p:nvPr>
            <p:ph type="sldNum" sz="quarter" idx="4"/>
          </p:nvPr>
        </p:nvSpPr>
        <p:spPr>
          <a:xfrm>
            <a:off x="8260560" y="323851"/>
            <a:ext cx="558403" cy="243000"/>
          </a:xfrm>
          <a:prstGeom prst="rect">
            <a:avLst/>
          </a:prstGeom>
        </p:spPr>
        <p:txBody>
          <a:bodyPr vert="horz" lIns="0" tIns="0" rIns="0" bIns="0" rtlCol="0" anchor="ctr"/>
          <a:lstStyle>
            <a:lvl1pPr algn="r">
              <a:defRPr sz="1200" b="1">
                <a:solidFill>
                  <a:schemeClr val="tx2"/>
                </a:solidFill>
                <a:latin typeface="Arial" panose="020B0604020202020204" pitchFamily="34" charset="0"/>
                <a:cs typeface="Arial" panose="020B0604020202020204" pitchFamily="34" charset="0"/>
              </a:defRPr>
            </a:lvl1pPr>
          </a:lstStyle>
          <a:p>
            <a:pPr defTabSz="685732">
              <a:defRPr/>
            </a:pPr>
            <a:fld id="{10AA99AE-6A35-4C1E-8082-A4A87B5CA521}" type="slidenum">
              <a:rPr lang="ru-RU" smtClean="0">
                <a:solidFill>
                  <a:srgbClr val="888A8D"/>
                </a:solidFill>
              </a:rPr>
              <a:pPr defTabSz="685732">
                <a:defRPr/>
              </a:pPr>
              <a:t>‹#›</a:t>
            </a:fld>
            <a:endParaRPr lang="ru-RU" dirty="0">
              <a:solidFill>
                <a:srgbClr val="888A8D"/>
              </a:solidFill>
            </a:endParaRPr>
          </a:p>
        </p:txBody>
      </p:sp>
      <p:cxnSp>
        <p:nvCxnSpPr>
          <p:cNvPr id="22" name="Прямая соединительная линия 21">
            <a:extLst>
              <a:ext uri="{FF2B5EF4-FFF2-40B4-BE49-F238E27FC236}">
                <a16:creationId xmlns:a16="http://schemas.microsoft.com/office/drawing/2014/main" id="{1CB045B0-C148-4BCB-A129-CADC19CDA1E7}"/>
              </a:ext>
            </a:extLst>
          </p:cNvPr>
          <p:cNvCxnSpPr/>
          <p:nvPr userDrawn="1"/>
        </p:nvCxnSpPr>
        <p:spPr>
          <a:xfrm>
            <a:off x="325045" y="650081"/>
            <a:ext cx="8493919"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Рисунок 8">
            <a:extLst>
              <a:ext uri="{FF2B5EF4-FFF2-40B4-BE49-F238E27FC236}">
                <a16:creationId xmlns:a16="http://schemas.microsoft.com/office/drawing/2014/main" id="{DD8C4910-12A5-47A1-A219-F6CDF997B2AA}"/>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25045" y="328365"/>
            <a:ext cx="928475" cy="228509"/>
          </a:xfrm>
          <a:prstGeom prst="rect">
            <a:avLst/>
          </a:prstGeom>
        </p:spPr>
      </p:pic>
    </p:spTree>
    <p:extLst>
      <p:ext uri="{BB962C8B-B14F-4D97-AF65-F5344CB8AC3E}">
        <p14:creationId xmlns:p14="http://schemas.microsoft.com/office/powerpoint/2010/main" val="3690742144"/>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 id="2147484258" r:id="rId12"/>
    <p:sldLayoutId id="2147484259" r:id="rId13"/>
    <p:sldLayoutId id="2147484260" r:id="rId14"/>
    <p:sldLayoutId id="2147484261" r:id="rId15"/>
    <p:sldLayoutId id="2147484262" r:id="rId16"/>
    <p:sldLayoutId id="2147484263" r:id="rId17"/>
    <p:sldLayoutId id="2147484264" r:id="rId18"/>
    <p:sldLayoutId id="2147484265" r:id="rId19"/>
    <p:sldLayoutId id="2147484266" r:id="rId20"/>
    <p:sldLayoutId id="2147484267" r:id="rId21"/>
    <p:sldLayoutId id="2147484268" r:id="rId22"/>
    <p:sldLayoutId id="2147484269" r:id="rId23"/>
    <p:sldLayoutId id="2147484270" r:id="rId24"/>
    <p:sldLayoutId id="2147484271" r:id="rId25"/>
    <p:sldLayoutId id="2147484272" r:id="rId26"/>
    <p:sldLayoutId id="2147484273" r:id="rId27"/>
  </p:sldLayoutIdLst>
  <p:hf hdr="0" dt="0"/>
  <p:txStyles>
    <p:titleStyle>
      <a:lvl1pPr algn="l" defTabSz="685732" rtl="0" eaLnBrk="1" latinLnBrk="0" hangingPunct="1">
        <a:lnSpc>
          <a:spcPct val="90000"/>
        </a:lnSpc>
        <a:spcBef>
          <a:spcPct val="0"/>
        </a:spcBef>
        <a:buNone/>
        <a:defRPr sz="2100"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685732"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342866" indent="0" algn="l" defTabSz="685732"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685732" indent="0" algn="l" defTabSz="685732"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028598" indent="0" algn="l" defTabSz="685732"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464" indent="0" algn="l" defTabSz="685732"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885762"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8" algn="l" defTabSz="685732" rtl="0" eaLnBrk="1" latinLnBrk="0" hangingPunct="1">
        <a:defRPr sz="1400" kern="1200">
          <a:solidFill>
            <a:schemeClr val="tx1"/>
          </a:solidFill>
          <a:latin typeface="+mn-lt"/>
          <a:ea typeface="+mn-ea"/>
          <a:cs typeface="+mn-cs"/>
        </a:defRPr>
      </a:lvl4pPr>
      <a:lvl5pPr marL="1371464" algn="l" defTabSz="685732" rtl="0" eaLnBrk="1" latinLnBrk="0" hangingPunct="1">
        <a:defRPr sz="1400" kern="1200">
          <a:solidFill>
            <a:schemeClr val="tx1"/>
          </a:solidFill>
          <a:latin typeface="+mn-lt"/>
          <a:ea typeface="+mn-ea"/>
          <a:cs typeface="+mn-cs"/>
        </a:defRPr>
      </a:lvl5pPr>
      <a:lvl6pPr marL="1714331"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47" userDrawn="1">
          <p15:clr>
            <a:srgbClr val="F26B43"/>
          </p15:clr>
        </p15:guide>
        <p15:guide id="2" pos="7407" userDrawn="1">
          <p15:clr>
            <a:srgbClr val="F26B43"/>
          </p15:clr>
        </p15:guide>
        <p15:guide id="3" pos="273" userDrawn="1">
          <p15:clr>
            <a:srgbClr val="F26B43"/>
          </p15:clr>
        </p15:guide>
        <p15:guide id="4" orient="horz" pos="272" userDrawn="1">
          <p15:clr>
            <a:srgbClr val="F26B43"/>
          </p15:clr>
        </p15:guide>
        <p15:guide id="5" pos="879" userDrawn="1">
          <p15:clr>
            <a:srgbClr val="F26B43"/>
          </p15:clr>
        </p15:guide>
        <p15:guide id="6" pos="741" userDrawn="1">
          <p15:clr>
            <a:srgbClr val="F26B43"/>
          </p15:clr>
        </p15:guide>
        <p15:guide id="7" pos="1368" userDrawn="1">
          <p15:clr>
            <a:srgbClr val="F26B43"/>
          </p15:clr>
        </p15:guide>
        <p15:guide id="8" pos="1485" userDrawn="1">
          <p15:clr>
            <a:srgbClr val="F26B43"/>
          </p15:clr>
        </p15:guide>
        <p15:guide id="9" pos="1952" userDrawn="1">
          <p15:clr>
            <a:srgbClr val="F26B43"/>
          </p15:clr>
        </p15:guide>
        <p15:guide id="10" pos="2090" userDrawn="1">
          <p15:clr>
            <a:srgbClr val="F26B43"/>
          </p15:clr>
        </p15:guide>
        <p15:guide id="11" pos="2547" userDrawn="1">
          <p15:clr>
            <a:srgbClr val="F26B43"/>
          </p15:clr>
        </p15:guide>
        <p15:guide id="12" pos="2696" userDrawn="1">
          <p15:clr>
            <a:srgbClr val="F26B43"/>
          </p15:clr>
        </p15:guide>
        <p15:guide id="13" pos="3165" userDrawn="1">
          <p15:clr>
            <a:srgbClr val="F26B43"/>
          </p15:clr>
        </p15:guide>
        <p15:guide id="14" pos="3300" userDrawn="1">
          <p15:clr>
            <a:srgbClr val="F26B43"/>
          </p15:clr>
        </p15:guide>
        <p15:guide id="15" pos="3772" userDrawn="1">
          <p15:clr>
            <a:srgbClr val="F26B43"/>
          </p15:clr>
        </p15:guide>
        <p15:guide id="16" pos="3908" userDrawn="1">
          <p15:clr>
            <a:srgbClr val="F26B43"/>
          </p15:clr>
        </p15:guide>
        <p15:guide id="17" pos="4377" userDrawn="1">
          <p15:clr>
            <a:srgbClr val="F26B43"/>
          </p15:clr>
        </p15:guide>
        <p15:guide id="18" pos="4512" userDrawn="1">
          <p15:clr>
            <a:srgbClr val="F26B43"/>
          </p15:clr>
        </p15:guide>
        <p15:guide id="19" pos="4985" userDrawn="1">
          <p15:clr>
            <a:srgbClr val="F26B43"/>
          </p15:clr>
        </p15:guide>
        <p15:guide id="20" pos="5118" userDrawn="1">
          <p15:clr>
            <a:srgbClr val="F26B43"/>
          </p15:clr>
        </p15:guide>
        <p15:guide id="21" pos="5589" userDrawn="1">
          <p15:clr>
            <a:srgbClr val="F26B43"/>
          </p15:clr>
        </p15:guide>
        <p15:guide id="22" pos="5726" userDrawn="1">
          <p15:clr>
            <a:srgbClr val="F26B43"/>
          </p15:clr>
        </p15:guide>
        <p15:guide id="23" pos="6195" userDrawn="1">
          <p15:clr>
            <a:srgbClr val="F26B43"/>
          </p15:clr>
        </p15:guide>
        <p15:guide id="24" pos="6332" userDrawn="1">
          <p15:clr>
            <a:srgbClr val="F26B43"/>
          </p15:clr>
        </p15:guide>
        <p15:guide id="25" pos="6801" userDrawn="1">
          <p15:clr>
            <a:srgbClr val="F26B43"/>
          </p15:clr>
        </p15:guide>
        <p15:guide id="26" pos="6938" userDrawn="1">
          <p15:clr>
            <a:srgbClr val="F26B43"/>
          </p15:clr>
        </p15:guide>
        <p15:guide id="27" orient="horz" pos="2160" userDrawn="1">
          <p15:clr>
            <a:srgbClr val="F26B43"/>
          </p15:clr>
        </p15:guide>
        <p15:guide id="28" orient="horz" pos="696" userDrawn="1">
          <p15:clr>
            <a:srgbClr val="F26B43"/>
          </p15:clr>
        </p15:guide>
        <p15:guide id="29" orient="horz" pos="1242" userDrawn="1">
          <p15:clr>
            <a:srgbClr val="F26B43"/>
          </p15:clr>
        </p15:guide>
        <p15:guide id="30" orient="horz" pos="10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38" tIns="45719" rIns="91438" bIns="45719"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38" tIns="45719" rIns="91438" bIns="45719"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38" tIns="45719" rIns="91438" bIns="45719" rtlCol="0" anchor="ctr"/>
          <a:lstStyle>
            <a:lvl1pPr algn="l">
              <a:defRPr sz="900">
                <a:solidFill>
                  <a:schemeClr val="tx1">
                    <a:tint val="75000"/>
                  </a:schemeClr>
                </a:solidFill>
              </a:defRPr>
            </a:lvl1pPr>
          </a:lstStyle>
          <a:p>
            <a:pPr defTabSz="546939"/>
            <a:endParaRPr lang="ru-RU">
              <a:solidFill>
                <a:srgbClr val="000000">
                  <a:tint val="75000"/>
                </a:srgb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38" tIns="45719" rIns="91438" bIns="45719" rtlCol="0" anchor="ctr"/>
          <a:lstStyle>
            <a:lvl1pPr algn="ctr">
              <a:defRPr sz="900">
                <a:solidFill>
                  <a:schemeClr val="tx1">
                    <a:tint val="75000"/>
                  </a:schemeClr>
                </a:solidFill>
              </a:defRPr>
            </a:lvl1pPr>
          </a:lstStyle>
          <a:p>
            <a:pPr defTabSz="546939"/>
            <a:endParaRPr lang="ru-RU">
              <a:solidFill>
                <a:srgbClr val="000000">
                  <a:tint val="75000"/>
                </a:srgb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38" tIns="45719" rIns="91438" bIns="45719" rtlCol="0" anchor="ctr"/>
          <a:lstStyle>
            <a:lvl1pPr algn="r">
              <a:defRPr sz="900">
                <a:solidFill>
                  <a:schemeClr val="tx1">
                    <a:tint val="75000"/>
                  </a:schemeClr>
                </a:solidFill>
              </a:defRPr>
            </a:lvl1pPr>
          </a:lstStyle>
          <a:p>
            <a:pPr defTabSz="546939"/>
            <a:fld id="{0D577C4B-7933-BA48-9DCD-A9BB91C6F6C8}" type="slidenum">
              <a:rPr lang="ru-RU" smtClean="0">
                <a:solidFill>
                  <a:srgbClr val="000000">
                    <a:tint val="75000"/>
                  </a:srgbClr>
                </a:solidFill>
              </a:rPr>
              <a:pPr defTabSz="546939"/>
              <a:t>‹#›</a:t>
            </a:fld>
            <a:endParaRPr lang="ru-RU">
              <a:solidFill>
                <a:srgbClr val="000000">
                  <a:tint val="75000"/>
                </a:srgbClr>
              </a:solidFill>
            </a:endParaRPr>
          </a:p>
        </p:txBody>
      </p:sp>
    </p:spTree>
    <p:extLst>
      <p:ext uri="{BB962C8B-B14F-4D97-AF65-F5344CB8AC3E}">
        <p14:creationId xmlns:p14="http://schemas.microsoft.com/office/powerpoint/2010/main" val="3156960032"/>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 id="2147484314" r:id="rId12"/>
    <p:sldLayoutId id="2147484315" r:id="rId13"/>
    <p:sldLayoutId id="2147484316" r:id="rId14"/>
    <p:sldLayoutId id="2147484317" r:id="rId15"/>
    <p:sldLayoutId id="2147484318" r:id="rId16"/>
    <p:sldLayoutId id="2147484319" r:id="rId17"/>
    <p:sldLayoutId id="2147484320" r:id="rId18"/>
    <p:sldLayoutId id="2147484321" r:id="rId19"/>
    <p:sldLayoutId id="2147484322" r:id="rId20"/>
    <p:sldLayoutId id="2147484323" r:id="rId21"/>
    <p:sldLayoutId id="2147484324" r:id="rId22"/>
    <p:sldLayoutId id="2147484325" r:id="rId23"/>
    <p:sldLayoutId id="2147484326" r:id="rId24"/>
    <p:sldLayoutId id="2147484327" r:id="rId25"/>
    <p:sldLayoutId id="2147484328" r:id="rId26"/>
    <p:sldLayoutId id="2147484329" r:id="rId27"/>
    <p:sldLayoutId id="2147484330" r:id="rId28"/>
    <p:sldLayoutId id="2147484331" r:id="rId29"/>
    <p:sldLayoutId id="2147484332" r:id="rId30"/>
    <p:sldLayoutId id="2147484333" r:id="rId31"/>
    <p:sldLayoutId id="2147484334" r:id="rId32"/>
    <p:sldLayoutId id="2147484335" r:id="rId33"/>
    <p:sldLayoutId id="2147484336" r:id="rId34"/>
    <p:sldLayoutId id="2147484337" r:id="rId35"/>
    <p:sldLayoutId id="2147484338" r:id="rId36"/>
    <p:sldLayoutId id="2147484339" r:id="rId37"/>
    <p:sldLayoutId id="2147484382" r:id="rId38"/>
  </p:sldLayoutIdLst>
  <p:hf hdr="0" ftr="0" dt="0"/>
  <p:txStyles>
    <p:titleStyle>
      <a:lvl1pPr algn="l" defTabSz="68570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7" indent="-171427" algn="l" defTabSz="68570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80" indent="-171427" algn="l" defTabSz="68570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32" indent="-171427" algn="l" defTabSz="68570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82" indent="-171427" algn="l" defTabSz="68570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33" indent="-171427" algn="l" defTabSz="68570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86" indent="-171427" algn="l" defTabSz="68570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38" indent="-171427" algn="l" defTabSz="68570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91" indent="-171427" algn="l" defTabSz="68570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44" indent="-171427" algn="l" defTabSz="68570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05" rtl="0" eaLnBrk="1" latinLnBrk="0" hangingPunct="1">
        <a:defRPr sz="1400" kern="1200">
          <a:solidFill>
            <a:schemeClr val="tx1"/>
          </a:solidFill>
          <a:latin typeface="+mn-lt"/>
          <a:ea typeface="+mn-ea"/>
          <a:cs typeface="+mn-cs"/>
        </a:defRPr>
      </a:lvl1pPr>
      <a:lvl2pPr marL="342851" algn="l" defTabSz="685705" rtl="0" eaLnBrk="1" latinLnBrk="0" hangingPunct="1">
        <a:defRPr sz="1400" kern="1200">
          <a:solidFill>
            <a:schemeClr val="tx1"/>
          </a:solidFill>
          <a:latin typeface="+mn-lt"/>
          <a:ea typeface="+mn-ea"/>
          <a:cs typeface="+mn-cs"/>
        </a:defRPr>
      </a:lvl2pPr>
      <a:lvl3pPr marL="685705" algn="l" defTabSz="685705" rtl="0" eaLnBrk="1" latinLnBrk="0" hangingPunct="1">
        <a:defRPr sz="1400" kern="1200">
          <a:solidFill>
            <a:schemeClr val="tx1"/>
          </a:solidFill>
          <a:latin typeface="+mn-lt"/>
          <a:ea typeface="+mn-ea"/>
          <a:cs typeface="+mn-cs"/>
        </a:defRPr>
      </a:lvl3pPr>
      <a:lvl4pPr marL="1028556" algn="l" defTabSz="685705" rtl="0" eaLnBrk="1" latinLnBrk="0" hangingPunct="1">
        <a:defRPr sz="1400" kern="1200">
          <a:solidFill>
            <a:schemeClr val="tx1"/>
          </a:solidFill>
          <a:latin typeface="+mn-lt"/>
          <a:ea typeface="+mn-ea"/>
          <a:cs typeface="+mn-cs"/>
        </a:defRPr>
      </a:lvl4pPr>
      <a:lvl5pPr marL="1371409" algn="l" defTabSz="685705" rtl="0" eaLnBrk="1" latinLnBrk="0" hangingPunct="1">
        <a:defRPr sz="1400" kern="1200">
          <a:solidFill>
            <a:schemeClr val="tx1"/>
          </a:solidFill>
          <a:latin typeface="+mn-lt"/>
          <a:ea typeface="+mn-ea"/>
          <a:cs typeface="+mn-cs"/>
        </a:defRPr>
      </a:lvl5pPr>
      <a:lvl6pPr marL="1714262" algn="l" defTabSz="685705" rtl="0" eaLnBrk="1" latinLnBrk="0" hangingPunct="1">
        <a:defRPr sz="1400" kern="1200">
          <a:solidFill>
            <a:schemeClr val="tx1"/>
          </a:solidFill>
          <a:latin typeface="+mn-lt"/>
          <a:ea typeface="+mn-ea"/>
          <a:cs typeface="+mn-cs"/>
        </a:defRPr>
      </a:lvl6pPr>
      <a:lvl7pPr marL="2057114" algn="l" defTabSz="685705" rtl="0" eaLnBrk="1" latinLnBrk="0" hangingPunct="1">
        <a:defRPr sz="1400" kern="1200">
          <a:solidFill>
            <a:schemeClr val="tx1"/>
          </a:solidFill>
          <a:latin typeface="+mn-lt"/>
          <a:ea typeface="+mn-ea"/>
          <a:cs typeface="+mn-cs"/>
        </a:defRPr>
      </a:lvl7pPr>
      <a:lvl8pPr marL="2399964" algn="l" defTabSz="685705" rtl="0" eaLnBrk="1" latinLnBrk="0" hangingPunct="1">
        <a:defRPr sz="1400" kern="1200">
          <a:solidFill>
            <a:schemeClr val="tx1"/>
          </a:solidFill>
          <a:latin typeface="+mn-lt"/>
          <a:ea typeface="+mn-ea"/>
          <a:cs typeface="+mn-cs"/>
        </a:defRPr>
      </a:lvl8pPr>
      <a:lvl9pPr marL="2742815" algn="l" defTabSz="685705"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ABC4D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C764DE79-268F-4C1A-8933-263129D2AF90}" type="datetimeFigureOut">
              <a:rPr lang="en-US" smtClean="0">
                <a:solidFill>
                  <a:prstClr val="black">
                    <a:tint val="75000"/>
                  </a:prstClr>
                </a:solidFill>
              </a:rPr>
              <a:pPr/>
              <a:t>4/4/2023</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541">
              <a:defRPr/>
            </a:pPr>
            <a:endParaRPr lang="ru-RU" dirty="0">
              <a:solidFill>
                <a:srgbClr val="888A8D"/>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541">
              <a:defRPr/>
            </a:pPr>
            <a:fld id="{10AA99AE-6A35-4C1E-8082-A4A87B5CA521}" type="slidenum">
              <a:rPr lang="ru-RU" smtClean="0">
                <a:solidFill>
                  <a:srgbClr val="888A8D"/>
                </a:solidFill>
              </a:rPr>
              <a:pPr defTabSz="685541">
                <a:defRPr/>
              </a:pPr>
              <a:t>‹#›</a:t>
            </a:fld>
            <a:endParaRPr lang="ru-RU" dirty="0">
              <a:solidFill>
                <a:srgbClr val="888A8D"/>
              </a:solidFill>
            </a:endParaRPr>
          </a:p>
        </p:txBody>
      </p:sp>
    </p:spTree>
    <p:extLst>
      <p:ext uri="{BB962C8B-B14F-4D97-AF65-F5344CB8AC3E}">
        <p14:creationId xmlns:p14="http://schemas.microsoft.com/office/powerpoint/2010/main" val="532274511"/>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 id="2147484352" r:id="rId12"/>
    <p:sldLayoutId id="2147484353" r:id="rId13"/>
    <p:sldLayoutId id="2147484354" r:id="rId14"/>
    <p:sldLayoutId id="2147484355" r:id="rId15"/>
    <p:sldLayoutId id="2147484356" r:id="rId16"/>
    <p:sldLayoutId id="2147484357" r:id="rId17"/>
    <p:sldLayoutId id="2147484358" r:id="rId18"/>
    <p:sldLayoutId id="2147484359" r:id="rId19"/>
    <p:sldLayoutId id="2147484360" r:id="rId20"/>
    <p:sldLayoutId id="2147484361" r:id="rId21"/>
    <p:sldLayoutId id="2147484362" r:id="rId22"/>
    <p:sldLayoutId id="2147484363" r:id="rId23"/>
    <p:sldLayoutId id="2147484364" r:id="rId24"/>
    <p:sldLayoutId id="2147484365" r:id="rId25"/>
    <p:sldLayoutId id="2147484366" r:id="rId26"/>
    <p:sldLayoutId id="2147484367" r:id="rId27"/>
    <p:sldLayoutId id="2147484368" r:id="rId28"/>
    <p:sldLayoutId id="2147484369" r:id="rId29"/>
    <p:sldLayoutId id="2147484370" r:id="rId30"/>
    <p:sldLayoutId id="2147484371" r:id="rId31"/>
    <p:sldLayoutId id="2147484372" r:id="rId32"/>
    <p:sldLayoutId id="2147484373" r:id="rId33"/>
    <p:sldLayoutId id="2147484374" r:id="rId34"/>
    <p:sldLayoutId id="2147484375" r:id="rId35"/>
    <p:sldLayoutId id="2147484376" r:id="rId36"/>
    <p:sldLayoutId id="2147484377" r:id="rId37"/>
    <p:sldLayoutId id="2147484413" r:id="rId38"/>
    <p:sldLayoutId id="2147484414" r:id="rId39"/>
    <p:sldLayoutId id="2147484415" r:id="rId40"/>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5F56CF-2AEF-4193-83AF-48D8AA396BAD}"/>
              </a:ext>
            </a:extLst>
          </p:cNvPr>
          <p:cNvSpPr>
            <a:spLocks noGrp="1"/>
          </p:cNvSpPr>
          <p:nvPr>
            <p:ph type="title"/>
          </p:nvPr>
        </p:nvSpPr>
        <p:spPr>
          <a:xfrm>
            <a:off x="325041" y="830629"/>
            <a:ext cx="8493919" cy="455246"/>
          </a:xfrm>
          <a:prstGeom prst="rect">
            <a:avLst/>
          </a:prstGeom>
        </p:spPr>
        <p:txBody>
          <a:bodyPr vert="horz" lIns="0" tIns="0" rIns="0" bIns="0" rtlCol="0" anchor="t" anchorCtr="0">
            <a:normAutofit/>
          </a:bodyPr>
          <a:lstStyle/>
          <a:p>
            <a:r>
              <a:rPr lang="ru-RU" dirty="0"/>
              <a:t>Образец заголовка</a:t>
            </a:r>
          </a:p>
        </p:txBody>
      </p:sp>
      <p:sp>
        <p:nvSpPr>
          <p:cNvPr id="3" name="Текст 2">
            <a:extLst>
              <a:ext uri="{FF2B5EF4-FFF2-40B4-BE49-F238E27FC236}">
                <a16:creationId xmlns:a16="http://schemas.microsoft.com/office/drawing/2014/main" id="{8DEABFE4-ED0F-4CD1-9EC3-8D558C175CE6}"/>
              </a:ext>
            </a:extLst>
          </p:cNvPr>
          <p:cNvSpPr>
            <a:spLocks noGrp="1"/>
          </p:cNvSpPr>
          <p:nvPr>
            <p:ph type="body" idx="1"/>
          </p:nvPr>
        </p:nvSpPr>
        <p:spPr>
          <a:xfrm>
            <a:off x="328615" y="1481739"/>
            <a:ext cx="8490345" cy="2071084"/>
          </a:xfrm>
          <a:prstGeom prst="rect">
            <a:avLst/>
          </a:prstGeom>
        </p:spPr>
        <p:txBody>
          <a:bodyPr vert="horz" lIns="0" tIns="0" rIns="0" bIns="0" rtlCol="0">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Нижний колонтитул 4">
            <a:extLst>
              <a:ext uri="{FF2B5EF4-FFF2-40B4-BE49-F238E27FC236}">
                <a16:creationId xmlns:a16="http://schemas.microsoft.com/office/drawing/2014/main" id="{795DE65F-AEC4-42F8-AE14-6CFCF7F12CD5}"/>
              </a:ext>
            </a:extLst>
          </p:cNvPr>
          <p:cNvSpPr>
            <a:spLocks noGrp="1"/>
          </p:cNvSpPr>
          <p:nvPr>
            <p:ph type="ftr" sz="quarter" idx="3"/>
          </p:nvPr>
        </p:nvSpPr>
        <p:spPr>
          <a:xfrm>
            <a:off x="1768078" y="323850"/>
            <a:ext cx="6329363" cy="243001"/>
          </a:xfrm>
          <a:prstGeom prst="rect">
            <a:avLst/>
          </a:prstGeom>
        </p:spPr>
        <p:txBody>
          <a:bodyPr vert="horz" lIns="0" tIns="0" rIns="0" bIns="0" rtlCol="0" anchor="ctr"/>
          <a:lstStyle>
            <a:lvl1pPr algn="l">
              <a:defRPr sz="900">
                <a:solidFill>
                  <a:schemeClr val="tx2"/>
                </a:solidFill>
                <a:latin typeface="Arial" panose="020B0604020202020204" pitchFamily="34" charset="0"/>
                <a:cs typeface="Arial" panose="020B0604020202020204" pitchFamily="34" charset="0"/>
              </a:defRPr>
            </a:lvl1pPr>
          </a:lstStyle>
          <a:p>
            <a:r>
              <a:rPr lang="ru-RU" smtClean="0">
                <a:solidFill>
                  <a:srgbClr val="888A8D"/>
                </a:solidFill>
              </a:rPr>
              <a:t>Встреча по развитию</a:t>
            </a:r>
            <a:endParaRPr lang="ru-RU" dirty="0">
              <a:solidFill>
                <a:srgbClr val="888A8D"/>
              </a:solidFill>
            </a:endParaRPr>
          </a:p>
        </p:txBody>
      </p:sp>
      <p:sp>
        <p:nvSpPr>
          <p:cNvPr id="6" name="Номер слайда 5">
            <a:extLst>
              <a:ext uri="{FF2B5EF4-FFF2-40B4-BE49-F238E27FC236}">
                <a16:creationId xmlns:a16="http://schemas.microsoft.com/office/drawing/2014/main" id="{758F2AC6-6672-44E2-A8A9-32EB81226948}"/>
              </a:ext>
            </a:extLst>
          </p:cNvPr>
          <p:cNvSpPr>
            <a:spLocks noGrp="1"/>
          </p:cNvSpPr>
          <p:nvPr>
            <p:ph type="sldNum" sz="quarter" idx="4"/>
          </p:nvPr>
        </p:nvSpPr>
        <p:spPr>
          <a:xfrm>
            <a:off x="8260556" y="323851"/>
            <a:ext cx="558403" cy="243000"/>
          </a:xfrm>
          <a:prstGeom prst="rect">
            <a:avLst/>
          </a:prstGeom>
        </p:spPr>
        <p:txBody>
          <a:bodyPr vert="horz" lIns="0" tIns="0" rIns="0" bIns="0" rtlCol="0" anchor="ctr"/>
          <a:lstStyle>
            <a:lvl1pPr algn="r">
              <a:defRPr sz="1200" b="1">
                <a:solidFill>
                  <a:schemeClr val="tx2"/>
                </a:solidFill>
                <a:latin typeface="Arial" panose="020B0604020202020204" pitchFamily="34" charset="0"/>
                <a:cs typeface="Arial" panose="020B0604020202020204" pitchFamily="34" charset="0"/>
              </a:defRPr>
            </a:lvl1pPr>
          </a:lstStyle>
          <a:p>
            <a:fld id="{10AA99AE-6A35-4C1E-8082-A4A87B5CA521}" type="slidenum">
              <a:rPr lang="ru-RU" smtClean="0">
                <a:solidFill>
                  <a:srgbClr val="888A8D"/>
                </a:solidFill>
              </a:rPr>
              <a:pPr/>
              <a:t>‹#›</a:t>
            </a:fld>
            <a:endParaRPr lang="ru-RU" dirty="0">
              <a:solidFill>
                <a:srgbClr val="888A8D"/>
              </a:solidFill>
            </a:endParaRPr>
          </a:p>
        </p:txBody>
      </p:sp>
      <p:cxnSp>
        <p:nvCxnSpPr>
          <p:cNvPr id="22" name="Прямая соединительная линия 21">
            <a:extLst>
              <a:ext uri="{FF2B5EF4-FFF2-40B4-BE49-F238E27FC236}">
                <a16:creationId xmlns:a16="http://schemas.microsoft.com/office/drawing/2014/main" id="{1CB045B0-C148-4BCB-A129-CADC19CDA1E7}"/>
              </a:ext>
            </a:extLst>
          </p:cNvPr>
          <p:cNvCxnSpPr/>
          <p:nvPr userDrawn="1"/>
        </p:nvCxnSpPr>
        <p:spPr>
          <a:xfrm>
            <a:off x="325041" y="650081"/>
            <a:ext cx="8493919"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Рисунок 8">
            <a:extLst>
              <a:ext uri="{FF2B5EF4-FFF2-40B4-BE49-F238E27FC236}">
                <a16:creationId xmlns:a16="http://schemas.microsoft.com/office/drawing/2014/main" id="{DD8C4910-12A5-47A1-A219-F6CDF997B2AA}"/>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325041" y="328361"/>
            <a:ext cx="928475" cy="228509"/>
          </a:xfrm>
          <a:prstGeom prst="rect">
            <a:avLst/>
          </a:prstGeom>
        </p:spPr>
      </p:pic>
    </p:spTree>
    <p:extLst>
      <p:ext uri="{BB962C8B-B14F-4D97-AF65-F5344CB8AC3E}">
        <p14:creationId xmlns:p14="http://schemas.microsoft.com/office/powerpoint/2010/main" val="693270708"/>
      </p:ext>
    </p:extLst>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 id="2147484395" r:id="rId12"/>
    <p:sldLayoutId id="2147484396" r:id="rId13"/>
    <p:sldLayoutId id="2147484397" r:id="rId14"/>
    <p:sldLayoutId id="2147484398" r:id="rId15"/>
    <p:sldLayoutId id="2147484399" r:id="rId16"/>
    <p:sldLayoutId id="2147484400" r:id="rId17"/>
    <p:sldLayoutId id="2147484401" r:id="rId18"/>
    <p:sldLayoutId id="2147484402" r:id="rId19"/>
    <p:sldLayoutId id="2147484403" r:id="rId20"/>
    <p:sldLayoutId id="2147484404" r:id="rId21"/>
    <p:sldLayoutId id="2147484405" r:id="rId22"/>
    <p:sldLayoutId id="2147484406" r:id="rId23"/>
    <p:sldLayoutId id="2147484407" r:id="rId24"/>
    <p:sldLayoutId id="2147484408" r:id="rId25"/>
    <p:sldLayoutId id="2147484409" r:id="rId26"/>
    <p:sldLayoutId id="2147484410" r:id="rId27"/>
    <p:sldLayoutId id="2147484411" r:id="rId28"/>
    <p:sldLayoutId id="2147484412" r:id="rId29"/>
  </p:sldLayoutIdLst>
  <p:hf hdr="0" ftr="0" dt="0"/>
  <p:txStyles>
    <p:titleStyle>
      <a:lvl1pPr algn="l" defTabSz="685800" rtl="0" eaLnBrk="1" latinLnBrk="0" hangingPunct="1">
        <a:lnSpc>
          <a:spcPct val="90000"/>
        </a:lnSpc>
        <a:spcBef>
          <a:spcPct val="0"/>
        </a:spcBef>
        <a:buNone/>
        <a:defRPr sz="2100"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47">
          <p15:clr>
            <a:srgbClr val="F26B43"/>
          </p15:clr>
        </p15:guide>
        <p15:guide id="2" pos="7407">
          <p15:clr>
            <a:srgbClr val="F26B43"/>
          </p15:clr>
        </p15:guide>
        <p15:guide id="3" pos="273">
          <p15:clr>
            <a:srgbClr val="F26B43"/>
          </p15:clr>
        </p15:guide>
        <p15:guide id="4" orient="horz" pos="272">
          <p15:clr>
            <a:srgbClr val="F26B43"/>
          </p15:clr>
        </p15:guide>
        <p15:guide id="5" pos="879">
          <p15:clr>
            <a:srgbClr val="F26B43"/>
          </p15:clr>
        </p15:guide>
        <p15:guide id="6" pos="741">
          <p15:clr>
            <a:srgbClr val="F26B43"/>
          </p15:clr>
        </p15:guide>
        <p15:guide id="7" pos="1368">
          <p15:clr>
            <a:srgbClr val="F26B43"/>
          </p15:clr>
        </p15:guide>
        <p15:guide id="8" pos="1485">
          <p15:clr>
            <a:srgbClr val="F26B43"/>
          </p15:clr>
        </p15:guide>
        <p15:guide id="9" pos="1952">
          <p15:clr>
            <a:srgbClr val="F26B43"/>
          </p15:clr>
        </p15:guide>
        <p15:guide id="10" pos="2090">
          <p15:clr>
            <a:srgbClr val="F26B43"/>
          </p15:clr>
        </p15:guide>
        <p15:guide id="11" pos="2547">
          <p15:clr>
            <a:srgbClr val="F26B43"/>
          </p15:clr>
        </p15:guide>
        <p15:guide id="12" pos="2696">
          <p15:clr>
            <a:srgbClr val="F26B43"/>
          </p15:clr>
        </p15:guide>
        <p15:guide id="13" pos="3165">
          <p15:clr>
            <a:srgbClr val="F26B43"/>
          </p15:clr>
        </p15:guide>
        <p15:guide id="14" pos="3300">
          <p15:clr>
            <a:srgbClr val="F26B43"/>
          </p15:clr>
        </p15:guide>
        <p15:guide id="15" pos="3772">
          <p15:clr>
            <a:srgbClr val="F26B43"/>
          </p15:clr>
        </p15:guide>
        <p15:guide id="16" pos="3908">
          <p15:clr>
            <a:srgbClr val="F26B43"/>
          </p15:clr>
        </p15:guide>
        <p15:guide id="17" pos="4377">
          <p15:clr>
            <a:srgbClr val="F26B43"/>
          </p15:clr>
        </p15:guide>
        <p15:guide id="18" pos="4512">
          <p15:clr>
            <a:srgbClr val="F26B43"/>
          </p15:clr>
        </p15:guide>
        <p15:guide id="19" pos="4985">
          <p15:clr>
            <a:srgbClr val="F26B43"/>
          </p15:clr>
        </p15:guide>
        <p15:guide id="20" pos="5118">
          <p15:clr>
            <a:srgbClr val="F26B43"/>
          </p15:clr>
        </p15:guide>
        <p15:guide id="21" pos="5589">
          <p15:clr>
            <a:srgbClr val="F26B43"/>
          </p15:clr>
        </p15:guide>
        <p15:guide id="22" pos="5726">
          <p15:clr>
            <a:srgbClr val="F26B43"/>
          </p15:clr>
        </p15:guide>
        <p15:guide id="23" pos="6195">
          <p15:clr>
            <a:srgbClr val="F26B43"/>
          </p15:clr>
        </p15:guide>
        <p15:guide id="24" pos="6332">
          <p15:clr>
            <a:srgbClr val="F26B43"/>
          </p15:clr>
        </p15:guide>
        <p15:guide id="25" pos="6801">
          <p15:clr>
            <a:srgbClr val="F26B43"/>
          </p15:clr>
        </p15:guide>
        <p15:guide id="26" pos="6938">
          <p15:clr>
            <a:srgbClr val="F26B43"/>
          </p15:clr>
        </p15:guide>
        <p15:guide id="27" orient="horz" pos="2160">
          <p15:clr>
            <a:srgbClr val="F26B43"/>
          </p15:clr>
        </p15:guide>
        <p15:guide id="28" orient="horz" pos="696">
          <p15:clr>
            <a:srgbClr val="F26B43"/>
          </p15:clr>
        </p15:guide>
        <p15:guide id="29" orient="horz" pos="1242">
          <p15:clr>
            <a:srgbClr val="F26B43"/>
          </p15:clr>
        </p15:guide>
        <p15:guide id="30" orient="horz" pos="10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6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39.xml"/><Relationship Id="rId6" Type="http://schemas.openxmlformats.org/officeDocument/2006/relationships/hyperlink" Target="http://www.cbr.ru/" TargetMode="External"/><Relationship Id="rId5" Type="http://schemas.openxmlformats.org/officeDocument/2006/relationships/image" Target="../media/image38.png"/><Relationship Id="rId4" Type="http://schemas.openxmlformats.org/officeDocument/2006/relationships/image" Target="../media/image37.jpeg"/><Relationship Id="rId9"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77.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13" Type="http://schemas.microsoft.com/office/2007/relationships/hdphoto" Target="../media/hdphoto13.wdp"/><Relationship Id="rId3" Type="http://schemas.microsoft.com/office/2007/relationships/hdphoto" Target="../media/hdphoto9.wdp"/><Relationship Id="rId7" Type="http://schemas.microsoft.com/office/2007/relationships/hdphoto" Target="../media/hdphoto10.wdp"/><Relationship Id="rId12"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104.xml"/><Relationship Id="rId6" Type="http://schemas.openxmlformats.org/officeDocument/2006/relationships/image" Target="../media/image46.jpeg"/><Relationship Id="rId11" Type="http://schemas.microsoft.com/office/2007/relationships/hdphoto" Target="../media/hdphoto12.wdp"/><Relationship Id="rId5" Type="http://schemas.openxmlformats.org/officeDocument/2006/relationships/image" Target="../media/image35.jpeg"/><Relationship Id="rId15" Type="http://schemas.microsoft.com/office/2007/relationships/hdphoto" Target="../media/hdphoto14.wdp"/><Relationship Id="rId10" Type="http://schemas.openxmlformats.org/officeDocument/2006/relationships/image" Target="../media/image48.png"/><Relationship Id="rId4" Type="http://schemas.openxmlformats.org/officeDocument/2006/relationships/image" Target="../media/image45.jpeg"/><Relationship Id="rId9" Type="http://schemas.microsoft.com/office/2007/relationships/hdphoto" Target="../media/hdphoto11.wdp"/><Relationship Id="rId14"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hyperlink" Target="mailto:60siao@cbr.ru" TargetMode="External"/><Relationship Id="rId3" Type="http://schemas.openxmlformats.org/officeDocument/2006/relationships/image" Target="../media/image52.jpeg"/><Relationship Id="rId7" Type="http://schemas.openxmlformats.org/officeDocument/2006/relationships/image" Target="../media/image55.jpeg"/><Relationship Id="rId12" Type="http://schemas.openxmlformats.org/officeDocument/2006/relationships/image" Target="../media/image58.jpeg"/><Relationship Id="rId17" Type="http://schemas.openxmlformats.org/officeDocument/2006/relationships/image" Target="../media/image42.jpeg"/><Relationship Id="rId2" Type="http://schemas.openxmlformats.org/officeDocument/2006/relationships/image" Target="../media/image51.jpeg"/><Relationship Id="rId16" Type="http://schemas.openxmlformats.org/officeDocument/2006/relationships/image" Target="../media/image60.png"/><Relationship Id="rId1" Type="http://schemas.openxmlformats.org/officeDocument/2006/relationships/slideLayout" Target="../slideLayouts/slideLayout105.xml"/><Relationship Id="rId6" Type="http://schemas.microsoft.com/office/2007/relationships/hdphoto" Target="../media/hdphoto15.wdp"/><Relationship Id="rId11" Type="http://schemas.microsoft.com/office/2007/relationships/hdphoto" Target="../media/hdphoto17.wdp"/><Relationship Id="rId5" Type="http://schemas.openxmlformats.org/officeDocument/2006/relationships/image" Target="../media/image54.png"/><Relationship Id="rId15" Type="http://schemas.openxmlformats.org/officeDocument/2006/relationships/image" Target="../media/image59.jpeg"/><Relationship Id="rId10" Type="http://schemas.openxmlformats.org/officeDocument/2006/relationships/image" Target="../media/image57.png"/><Relationship Id="rId4" Type="http://schemas.openxmlformats.org/officeDocument/2006/relationships/image" Target="../media/image53.png"/><Relationship Id="rId9" Type="http://schemas.microsoft.com/office/2007/relationships/hdphoto" Target="../media/hdphoto16.wdp"/><Relationship Id="rId1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9.xml"/><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6.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4.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6.png"/><Relationship Id="rId12" Type="http://schemas.microsoft.com/office/2007/relationships/hdphoto" Target="../media/hdphoto7.wdp"/><Relationship Id="rId2" Type="http://schemas.openxmlformats.org/officeDocument/2006/relationships/notesSlide" Target="../notesSlides/notesSlide7.xml"/><Relationship Id="rId1" Type="http://schemas.openxmlformats.org/officeDocument/2006/relationships/slideLayout" Target="../slideLayouts/slideLayout116.xml"/><Relationship Id="rId6" Type="http://schemas.microsoft.com/office/2007/relationships/hdphoto" Target="../media/hdphoto4.wdp"/><Relationship Id="rId11" Type="http://schemas.openxmlformats.org/officeDocument/2006/relationships/image" Target="../media/image28.png"/><Relationship Id="rId5" Type="http://schemas.openxmlformats.org/officeDocument/2006/relationships/image" Target="../media/image25.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7.png"/><Relationship Id="rId14" Type="http://schemas.microsoft.com/office/2007/relationships/hdphoto" Target="../media/hdphoto8.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4698649A-7758-45EF-AF2D-2D0D63B9183B}"/>
              </a:ext>
            </a:extLst>
          </p:cNvPr>
          <p:cNvSpPr>
            <a:spLocks noGrp="1"/>
          </p:cNvSpPr>
          <p:nvPr>
            <p:ph type="body" sz="quarter" idx="10"/>
          </p:nvPr>
        </p:nvSpPr>
        <p:spPr>
          <a:xfrm>
            <a:off x="113512" y="2692467"/>
            <a:ext cx="4458001" cy="1368730"/>
          </a:xfrm>
        </p:spPr>
        <p:txBody>
          <a:bodyPr/>
          <a:lstStyle/>
          <a:p>
            <a:pPr algn="ctr"/>
            <a:r>
              <a:rPr lang="ru-RU" sz="1600" b="1" dirty="0"/>
              <a:t>нелегальная деятельность на </a:t>
            </a:r>
            <a:r>
              <a:rPr lang="ru-RU" sz="1600" b="1" dirty="0" smtClean="0"/>
              <a:t>финансовом Рынке</a:t>
            </a:r>
            <a:r>
              <a:rPr lang="en-US" sz="1600" b="1" dirty="0" smtClean="0"/>
              <a:t>,</a:t>
            </a:r>
            <a:r>
              <a:rPr lang="ru-RU" sz="1600" b="1" dirty="0" smtClean="0"/>
              <a:t> ОСНОВНЫЕ ПРИЗНАКИ нелегальных кредиторов, финансовых пирамид</a:t>
            </a:r>
            <a:endParaRPr lang="ru-RU" sz="1600" b="1" dirty="0"/>
          </a:p>
          <a:p>
            <a:pPr>
              <a:lnSpc>
                <a:spcPct val="100000"/>
              </a:lnSpc>
            </a:pPr>
            <a:endParaRPr lang="ru-RU" sz="1100" dirty="0"/>
          </a:p>
          <a:p>
            <a:pPr>
              <a:lnSpc>
                <a:spcPct val="100000"/>
              </a:lnSpc>
            </a:pPr>
            <a:endParaRPr lang="ru-RU" sz="1100" dirty="0"/>
          </a:p>
          <a:p>
            <a:pPr algn="ctr">
              <a:lnSpc>
                <a:spcPct val="100000"/>
              </a:lnSpc>
            </a:pPr>
            <a:r>
              <a:rPr lang="ru-RU" sz="1000" dirty="0" smtClean="0"/>
              <a:t>отделение по волгоградской области южного </a:t>
            </a:r>
            <a:r>
              <a:rPr lang="ru-RU" sz="1000" dirty="0" err="1" smtClean="0"/>
              <a:t>гу</a:t>
            </a:r>
            <a:r>
              <a:rPr lang="ru-RU" sz="1000" dirty="0" smtClean="0"/>
              <a:t> банка России</a:t>
            </a:r>
          </a:p>
          <a:p>
            <a:pPr>
              <a:lnSpc>
                <a:spcPct val="100000"/>
              </a:lnSpc>
            </a:pPr>
            <a:endParaRPr lang="ru-RU" sz="1000" dirty="0"/>
          </a:p>
          <a:p>
            <a:pPr>
              <a:lnSpc>
                <a:spcPct val="100000"/>
              </a:lnSpc>
            </a:pPr>
            <a:endParaRPr lang="ru-RU" sz="1100" dirty="0"/>
          </a:p>
        </p:txBody>
      </p:sp>
      <p:sp>
        <p:nvSpPr>
          <p:cNvPr id="3" name="Текст 2">
            <a:extLst>
              <a:ext uri="{FF2B5EF4-FFF2-40B4-BE49-F238E27FC236}">
                <a16:creationId xmlns:a16="http://schemas.microsoft.com/office/drawing/2014/main" id="{C63B68B3-1134-454F-9198-1680EF4F7164}"/>
              </a:ext>
            </a:extLst>
          </p:cNvPr>
          <p:cNvSpPr>
            <a:spLocks noGrp="1"/>
          </p:cNvSpPr>
          <p:nvPr>
            <p:ph type="body" sz="quarter" idx="11"/>
          </p:nvPr>
        </p:nvSpPr>
        <p:spPr>
          <a:xfrm>
            <a:off x="166666" y="4821396"/>
            <a:ext cx="3046808" cy="207148"/>
          </a:xfrm>
        </p:spPr>
        <p:txBody>
          <a:bodyPr/>
          <a:lstStyle/>
          <a:p>
            <a:endParaRPr lang="ru-RU" sz="1000" dirty="0" smtClean="0"/>
          </a:p>
          <a:p>
            <a:endParaRPr lang="ru-RU" sz="1000" dirty="0" smtClean="0"/>
          </a:p>
          <a:p>
            <a:endParaRPr lang="ru-RU" sz="1000" dirty="0"/>
          </a:p>
        </p:txBody>
      </p:sp>
      <p:pic>
        <p:nvPicPr>
          <p:cNvPr id="4" name="Рисунок 3"/>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4571517" y="4"/>
            <a:ext cx="4572487" cy="5150497"/>
          </a:xfrm>
          <a:prstGeom prst="rect">
            <a:avLst/>
          </a:prstGeom>
        </p:spPr>
      </p:pic>
    </p:spTree>
    <p:extLst>
      <p:ext uri="{BB962C8B-B14F-4D97-AF65-F5344CB8AC3E}">
        <p14:creationId xmlns:p14="http://schemas.microsoft.com/office/powerpoint/2010/main" val="3613367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r>
            <a:br>
              <a:rPr lang="ru-RU" dirty="0"/>
            </a:br>
            <a:endParaRPr lang="ru-RU" dirty="0"/>
          </a:p>
        </p:txBody>
      </p:sp>
      <p:sp>
        <p:nvSpPr>
          <p:cNvPr id="3" name="Нижний колонтитул 2"/>
          <p:cNvSpPr>
            <a:spLocks noGrp="1"/>
          </p:cNvSpPr>
          <p:nvPr>
            <p:ph type="ftr" sz="quarter" idx="11"/>
          </p:nvPr>
        </p:nvSpPr>
        <p:spPr>
          <a:xfrm>
            <a:off x="1763688" y="195487"/>
            <a:ext cx="6329363" cy="371364"/>
          </a:xfrm>
        </p:spPr>
        <p:txBody>
          <a:bodyPr/>
          <a:lstStyle/>
          <a:p>
            <a:pPr algn="ctr"/>
            <a:r>
              <a:rPr lang="ru-RU" sz="1200" b="1" dirty="0">
                <a:solidFill>
                  <a:schemeClr val="accent5"/>
                </a:solidFill>
                <a:latin typeface="Arial" panose="020B0604020202020204" pitchFamily="34" charset="0"/>
                <a:cs typeface="Arial" panose="020B0604020202020204" pitchFamily="34" charset="0"/>
              </a:rPr>
              <a:t>Внешние признаки рекламы </a:t>
            </a:r>
            <a:endParaRPr lang="ru-RU" sz="1200" b="1" dirty="0" smtClean="0">
              <a:solidFill>
                <a:schemeClr val="accent5"/>
              </a:solidFill>
              <a:latin typeface="Arial" panose="020B0604020202020204" pitchFamily="34" charset="0"/>
              <a:cs typeface="Arial" panose="020B0604020202020204" pitchFamily="34" charset="0"/>
            </a:endParaRPr>
          </a:p>
          <a:p>
            <a:pPr algn="ctr"/>
            <a:r>
              <a:rPr lang="ru-RU" sz="1200" b="1" dirty="0" smtClean="0">
                <a:solidFill>
                  <a:schemeClr val="accent5"/>
                </a:solidFill>
                <a:latin typeface="Arial" panose="020B0604020202020204" pitchFamily="34" charset="0"/>
                <a:cs typeface="Arial" panose="020B0604020202020204" pitchFamily="34" charset="0"/>
              </a:rPr>
              <a:t>основных </a:t>
            </a:r>
            <a:r>
              <a:rPr lang="ru-RU" sz="1200" b="1" dirty="0">
                <a:solidFill>
                  <a:schemeClr val="accent5"/>
                </a:solidFill>
                <a:latin typeface="Arial" panose="020B0604020202020204" pitchFamily="34" charset="0"/>
                <a:cs typeface="Arial" panose="020B0604020202020204" pitchFamily="34" charset="0"/>
              </a:rPr>
              <a:t>категорий нелегальных участников финансового </a:t>
            </a:r>
            <a:r>
              <a:rPr lang="ru-RU" sz="1200" b="1" dirty="0" smtClean="0">
                <a:solidFill>
                  <a:schemeClr val="accent5"/>
                </a:solidFill>
                <a:latin typeface="Arial" panose="020B0604020202020204" pitchFamily="34" charset="0"/>
                <a:cs typeface="Arial" panose="020B0604020202020204" pitchFamily="34" charset="0"/>
              </a:rPr>
              <a:t>рынка</a:t>
            </a:r>
            <a:endParaRPr lang="ru-RU" sz="1200" dirty="0">
              <a:solidFill>
                <a:schemeClr val="accent5"/>
              </a:solidFill>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2"/>
          </p:nvPr>
        </p:nvSpPr>
        <p:spPr/>
        <p:txBody>
          <a:bodyPr/>
          <a:lstStyle/>
          <a:p>
            <a:fld id="{10AA99AE-6A35-4C1E-8082-A4A87B5CA521}" type="slidenum">
              <a:rPr lang="ru-RU" smtClean="0">
                <a:solidFill>
                  <a:srgbClr val="888A8D"/>
                </a:solidFill>
              </a:rPr>
              <a:pPr/>
              <a:t>10</a:t>
            </a:fld>
            <a:endParaRPr lang="ru-RU">
              <a:solidFill>
                <a:srgbClr val="888A8D"/>
              </a:solidFill>
            </a:endParaRPr>
          </a:p>
        </p:txBody>
      </p:sp>
      <p:sp>
        <p:nvSpPr>
          <p:cNvPr id="5" name="Текст 4"/>
          <p:cNvSpPr>
            <a:spLocks noGrp="1"/>
          </p:cNvSpPr>
          <p:nvPr>
            <p:ph type="body" sz="quarter" idx="13"/>
          </p:nvPr>
        </p:nvSpPr>
        <p:spPr>
          <a:xfrm>
            <a:off x="154638" y="566851"/>
            <a:ext cx="4104456" cy="4528564"/>
          </a:xfrm>
        </p:spPr>
        <p:txBody>
          <a:bodyPr/>
          <a:lstStyle/>
          <a:p>
            <a:pPr marL="0" indent="0" algn="ctr">
              <a:buNone/>
            </a:pPr>
            <a:r>
              <a:rPr lang="ru-RU" sz="1100" b="1" dirty="0" smtClean="0">
                <a:latin typeface="Arial" panose="020B0604020202020204" pitchFamily="34" charset="0"/>
                <a:cs typeface="Arial" panose="020B0604020202020204" pitchFamily="34" charset="0"/>
              </a:rPr>
              <a:t>Нелегальные кредиторы</a:t>
            </a:r>
            <a:endParaRPr lang="ru-RU" sz="1100" dirty="0">
              <a:latin typeface="Arial" panose="020B0604020202020204" pitchFamily="34" charset="0"/>
              <a:cs typeface="Arial" panose="020B0604020202020204" pitchFamily="34" charset="0"/>
            </a:endParaRPr>
          </a:p>
          <a:p>
            <a:pPr marL="0" indent="0" algn="ctr">
              <a:buNone/>
            </a:pPr>
            <a:r>
              <a:rPr lang="ru-RU" sz="1000" b="1" i="1" dirty="0" smtClean="0">
                <a:solidFill>
                  <a:schemeClr val="accent5"/>
                </a:solidFill>
                <a:latin typeface="Arial" panose="020B0604020202020204" pitchFamily="34" charset="0"/>
                <a:cs typeface="Arial" panose="020B0604020202020204" pitchFamily="34" charset="0"/>
              </a:rPr>
              <a:t>Содержание </a:t>
            </a:r>
            <a:r>
              <a:rPr lang="ru-RU" sz="1000" b="1" i="1" dirty="0">
                <a:solidFill>
                  <a:schemeClr val="accent5"/>
                </a:solidFill>
                <a:latin typeface="Arial" panose="020B0604020202020204" pitchFamily="34" charset="0"/>
                <a:cs typeface="Arial" panose="020B0604020202020204" pitchFamily="34" charset="0"/>
              </a:rPr>
              <a:t>рекламы прямо или косвенно свидетельствует о выдаче денежных средств на условиях возвратности (займа), например</a:t>
            </a:r>
            <a:r>
              <a:rPr lang="ru-RU" sz="1000" b="1" i="1" dirty="0" smtClean="0">
                <a:solidFill>
                  <a:schemeClr val="accent5"/>
                </a:solidFill>
                <a:latin typeface="Arial" panose="020B0604020202020204" pitchFamily="34" charset="0"/>
                <a:cs typeface="Arial" panose="020B0604020202020204" pitchFamily="34" charset="0"/>
              </a:rPr>
              <a:t>:</a:t>
            </a:r>
          </a:p>
          <a:p>
            <a:pPr marL="171450" indent="-171450">
              <a:lnSpc>
                <a:spcPct val="50000"/>
              </a:lnSpc>
              <a:buFont typeface="Wingdings" panose="05000000000000000000" pitchFamily="2" charset="2"/>
              <a:buChar char="Ø"/>
            </a:pPr>
            <a:r>
              <a:rPr lang="ru-RU" sz="1000" b="1" dirty="0" smtClean="0">
                <a:latin typeface="Arial" panose="020B0604020202020204" pitchFamily="34" charset="0"/>
                <a:cs typeface="Arial" panose="020B0604020202020204" pitchFamily="34" charset="0"/>
              </a:rPr>
              <a:t>Кредит </a:t>
            </a:r>
            <a:r>
              <a:rPr lang="ru-RU" sz="1000" b="1" dirty="0">
                <a:latin typeface="Arial" panose="020B0604020202020204" pitchFamily="34" charset="0"/>
                <a:cs typeface="Arial" panose="020B0604020202020204" pitchFamily="34" charset="0"/>
              </a:rPr>
              <a:t>быстрые </a:t>
            </a:r>
            <a:r>
              <a:rPr lang="ru-RU" sz="1000" b="1" dirty="0" smtClean="0">
                <a:latin typeface="Arial" panose="020B0604020202020204" pitchFamily="34" charset="0"/>
                <a:cs typeface="Arial" panose="020B0604020202020204" pitchFamily="34" charset="0"/>
              </a:rPr>
              <a:t>деньги			</a:t>
            </a:r>
            <a:endParaRPr lang="ru-RU" sz="1000" b="1" dirty="0">
              <a:latin typeface="Arial" panose="020B0604020202020204" pitchFamily="34" charset="0"/>
              <a:cs typeface="Arial" panose="020B0604020202020204" pitchFamily="34" charset="0"/>
            </a:endParaRPr>
          </a:p>
          <a:p>
            <a:pPr marL="171450" indent="-171450">
              <a:lnSpc>
                <a:spcPct val="50000"/>
              </a:lnSpc>
              <a:buFont typeface="Wingdings" panose="05000000000000000000" pitchFamily="2" charset="2"/>
              <a:buChar char="Ø"/>
            </a:pPr>
            <a:r>
              <a:rPr lang="ru-RU" sz="1000" b="1" dirty="0" smtClean="0">
                <a:latin typeface="Arial" panose="020B0604020202020204" pitchFamily="34" charset="0"/>
                <a:cs typeface="Arial" panose="020B0604020202020204" pitchFamily="34" charset="0"/>
              </a:rPr>
              <a:t> Деньги </a:t>
            </a:r>
            <a:r>
              <a:rPr lang="ru-RU" sz="1000" b="1" dirty="0">
                <a:latin typeface="Arial" panose="020B0604020202020204" pitchFamily="34" charset="0"/>
                <a:cs typeface="Arial" panose="020B0604020202020204" pitchFamily="34" charset="0"/>
              </a:rPr>
              <a:t>в долг</a:t>
            </a:r>
          </a:p>
          <a:p>
            <a:pPr marL="171450" indent="-171450">
              <a:lnSpc>
                <a:spcPct val="50000"/>
              </a:lnSpc>
              <a:buFont typeface="Wingdings" panose="05000000000000000000" pitchFamily="2" charset="2"/>
              <a:buChar char="Ø"/>
            </a:pPr>
            <a:r>
              <a:rPr lang="ru-RU" sz="1000" b="1" dirty="0" smtClean="0">
                <a:latin typeface="Arial" panose="020B0604020202020204" pitchFamily="34" charset="0"/>
                <a:cs typeface="Arial" panose="020B0604020202020204" pitchFamily="34" charset="0"/>
              </a:rPr>
              <a:t> Кредит </a:t>
            </a:r>
            <a:r>
              <a:rPr lang="ru-RU" sz="1000" b="1" dirty="0">
                <a:latin typeface="Arial" panose="020B0604020202020204" pitchFamily="34" charset="0"/>
                <a:cs typeface="Arial" panose="020B0604020202020204" pitchFamily="34" charset="0"/>
              </a:rPr>
              <a:t>с плохой историей</a:t>
            </a:r>
          </a:p>
          <a:p>
            <a:pPr marL="171450" indent="-171450">
              <a:lnSpc>
                <a:spcPct val="50000"/>
              </a:lnSpc>
              <a:buFont typeface="Wingdings" panose="05000000000000000000" pitchFamily="2" charset="2"/>
              <a:buChar char="Ø"/>
            </a:pPr>
            <a:r>
              <a:rPr lang="ru-RU" sz="1000" b="1" dirty="0" smtClean="0">
                <a:latin typeface="Arial" panose="020B0604020202020204" pitchFamily="34" charset="0"/>
                <a:cs typeface="Arial" panose="020B0604020202020204" pitchFamily="34" charset="0"/>
              </a:rPr>
              <a:t> Решим </a:t>
            </a:r>
            <a:r>
              <a:rPr lang="ru-RU" sz="1000" b="1" dirty="0">
                <a:latin typeface="Arial" panose="020B0604020202020204" pitchFamily="34" charset="0"/>
                <a:cs typeface="Arial" panose="020B0604020202020204" pitchFamily="34" charset="0"/>
              </a:rPr>
              <a:t>ваши финансовые проблемы</a:t>
            </a:r>
          </a:p>
          <a:p>
            <a:pPr marL="171450" indent="-171450">
              <a:lnSpc>
                <a:spcPct val="50000"/>
              </a:lnSpc>
              <a:buFont typeface="Wingdings" panose="05000000000000000000" pitchFamily="2" charset="2"/>
              <a:buChar char="Ø"/>
            </a:pPr>
            <a:r>
              <a:rPr lang="ru-RU" sz="1000" b="1" dirty="0" smtClean="0">
                <a:latin typeface="Arial" panose="020B0604020202020204" pitchFamily="34" charset="0"/>
                <a:cs typeface="Arial" panose="020B0604020202020204" pitchFamily="34" charset="0"/>
              </a:rPr>
              <a:t> Залог под авто </a:t>
            </a:r>
            <a:r>
              <a:rPr lang="ru-RU" sz="1000" b="1" dirty="0">
                <a:latin typeface="Arial" panose="020B0604020202020204" pitchFamily="34" charset="0"/>
                <a:cs typeface="Arial" panose="020B0604020202020204" pitchFamily="34" charset="0"/>
              </a:rPr>
              <a:t>/ ПТС / </a:t>
            </a:r>
            <a:r>
              <a:rPr lang="ru-RU" sz="1000" b="1" dirty="0" smtClean="0">
                <a:latin typeface="Arial" panose="020B0604020202020204" pitchFamily="34" charset="0"/>
                <a:cs typeface="Arial" panose="020B0604020202020204" pitchFamily="34" charset="0"/>
              </a:rPr>
              <a:t>недвижимости</a:t>
            </a:r>
          </a:p>
          <a:p>
            <a:pPr marL="171450" indent="-171450">
              <a:lnSpc>
                <a:spcPct val="50000"/>
              </a:lnSpc>
              <a:buFont typeface="Wingdings" panose="05000000000000000000" pitchFamily="2" charset="2"/>
              <a:buChar char="Ø"/>
            </a:pPr>
            <a:r>
              <a:rPr lang="ru-RU" sz="1000" b="1" dirty="0" smtClean="0">
                <a:latin typeface="Arial" panose="020B0604020202020204" pitchFamily="34" charset="0"/>
                <a:cs typeface="Arial" panose="020B0604020202020204" pitchFamily="34" charset="0"/>
              </a:rPr>
              <a:t>Займы без справок и поручителей</a:t>
            </a:r>
          </a:p>
          <a:p>
            <a:pPr marL="171450" indent="-171450">
              <a:lnSpc>
                <a:spcPct val="50000"/>
              </a:lnSpc>
              <a:buFont typeface="Wingdings" panose="05000000000000000000" pitchFamily="2" charset="2"/>
              <a:buChar char="Ø"/>
            </a:pPr>
            <a:r>
              <a:rPr lang="ru-RU" sz="1000" b="1" dirty="0" smtClean="0">
                <a:latin typeface="Arial" panose="020B0604020202020204" pitchFamily="34" charset="0"/>
                <a:cs typeface="Arial" panose="020B0604020202020204" pitchFamily="34" charset="0"/>
              </a:rPr>
              <a:t>Низкий %, любая кредитная история</a:t>
            </a:r>
          </a:p>
          <a:p>
            <a:pPr marL="171450" indent="-171450">
              <a:lnSpc>
                <a:spcPct val="50000"/>
              </a:lnSpc>
              <a:buFont typeface="Wingdings" panose="05000000000000000000" pitchFamily="2" charset="2"/>
              <a:buChar char="Ø"/>
            </a:pPr>
            <a:r>
              <a:rPr lang="ru-RU" sz="1000" b="1" dirty="0" smtClean="0">
                <a:latin typeface="Arial" panose="020B0604020202020204" pitchFamily="34" charset="0"/>
                <a:cs typeface="Arial" panose="020B0604020202020204" pitchFamily="34" charset="0"/>
              </a:rPr>
              <a:t>Займы под залог ПТС, авто остается у Вас</a:t>
            </a:r>
            <a:endParaRPr lang="en-US" sz="1000" b="1" dirty="0" smtClean="0">
              <a:latin typeface="Arial" panose="020B0604020202020204" pitchFamily="34" charset="0"/>
              <a:cs typeface="Arial" panose="020B0604020202020204" pitchFamily="34" charset="0"/>
            </a:endParaRPr>
          </a:p>
          <a:p>
            <a:pPr marL="0" indent="0">
              <a:lnSpc>
                <a:spcPct val="50000"/>
              </a:lnSpc>
              <a:buNone/>
            </a:pPr>
            <a:r>
              <a:rPr lang="en-US" sz="900" b="1" dirty="0" smtClean="0">
                <a:solidFill>
                  <a:srgbClr val="FF0000"/>
                </a:solidFill>
                <a:latin typeface="Arial" panose="020B0604020202020204" pitchFamily="34" charset="0"/>
                <a:cs typeface="Arial" panose="020B0604020202020204" pitchFamily="34" charset="0"/>
              </a:rPr>
              <a:t>! </a:t>
            </a:r>
            <a:r>
              <a:rPr lang="ru-RU" sz="900" b="1" dirty="0" smtClean="0">
                <a:solidFill>
                  <a:srgbClr val="FF0000"/>
                </a:solidFill>
                <a:latin typeface="Arial" panose="020B0604020202020204" pitchFamily="34" charset="0"/>
                <a:cs typeface="Arial" panose="020B0604020202020204" pitchFamily="34" charset="0"/>
              </a:rPr>
              <a:t>Информация об организации отсутствует в реестрах Банка России</a:t>
            </a:r>
          </a:p>
          <a:p>
            <a:pPr marL="0" indent="0" algn="ctr">
              <a:lnSpc>
                <a:spcPct val="100000"/>
              </a:lnSpc>
              <a:buNone/>
            </a:pPr>
            <a:r>
              <a:rPr lang="ru-RU" sz="1000" b="1" i="1" dirty="0" smtClean="0">
                <a:solidFill>
                  <a:schemeClr val="accent5"/>
                </a:solidFill>
                <a:latin typeface="Arial" panose="020B0604020202020204" pitchFamily="34" charset="0"/>
                <a:cs typeface="Arial" panose="020B0604020202020204" pitchFamily="34" charset="0"/>
              </a:rPr>
              <a:t>Дополнительные триггеры (применимы в основном к субъектам, незаконно осуществляющим ломбардную деятельность): </a:t>
            </a:r>
          </a:p>
          <a:p>
            <a:pPr marL="171450" indent="-171450">
              <a:lnSpc>
                <a:spcPct val="80000"/>
              </a:lnSpc>
              <a:buFont typeface="Wingdings" panose="05000000000000000000" pitchFamily="2" charset="2"/>
              <a:buChar char="Ø"/>
            </a:pPr>
            <a:r>
              <a:rPr lang="ru-RU" sz="1000" b="1" dirty="0" smtClean="0">
                <a:latin typeface="Arial" panose="020B0604020202020204" pitchFamily="34" charset="0"/>
                <a:cs typeface="Arial" panose="020B0604020202020204" pitchFamily="34" charset="0"/>
              </a:rPr>
              <a:t>Вывески</a:t>
            </a:r>
            <a:r>
              <a:rPr lang="ru-RU" sz="1000" b="1" dirty="0">
                <a:latin typeface="Arial" panose="020B0604020202020204" pitchFamily="34" charset="0"/>
                <a:cs typeface="Arial" panose="020B0604020202020204" pitchFamily="34" charset="0"/>
              </a:rPr>
              <a:t>: «</a:t>
            </a:r>
            <a:r>
              <a:rPr lang="ru-RU" sz="1000" b="1" dirty="0" err="1">
                <a:latin typeface="Arial" panose="020B0604020202020204" pitchFamily="34" charset="0"/>
                <a:cs typeface="Arial" panose="020B0604020202020204" pitchFamily="34" charset="0"/>
              </a:rPr>
              <a:t>Ломбард+Скупка</a:t>
            </a:r>
            <a:r>
              <a:rPr lang="ru-RU" sz="1000" b="1" dirty="0">
                <a:latin typeface="Arial" panose="020B0604020202020204" pitchFamily="34" charset="0"/>
                <a:cs typeface="Arial" panose="020B0604020202020204" pitchFamily="34" charset="0"/>
              </a:rPr>
              <a:t> 24 часа»</a:t>
            </a:r>
          </a:p>
          <a:p>
            <a:pPr marL="171450" indent="-171450">
              <a:lnSpc>
                <a:spcPct val="80000"/>
              </a:lnSpc>
              <a:buFont typeface="Wingdings" panose="05000000000000000000" pitchFamily="2" charset="2"/>
              <a:buChar char="Ø"/>
            </a:pPr>
            <a:r>
              <a:rPr lang="ru-RU" sz="1000" b="1" dirty="0" smtClean="0">
                <a:latin typeface="Arial" panose="020B0604020202020204" pitchFamily="34" charset="0"/>
                <a:cs typeface="Arial" panose="020B0604020202020204" pitchFamily="34" charset="0"/>
              </a:rPr>
              <a:t>«</a:t>
            </a:r>
            <a:r>
              <a:rPr lang="ru-RU" sz="1000" b="1" dirty="0" err="1" smtClean="0">
                <a:latin typeface="Arial" panose="020B0604020202020204" pitchFamily="34" charset="0"/>
                <a:cs typeface="Arial" panose="020B0604020202020204" pitchFamily="34" charset="0"/>
              </a:rPr>
              <a:t>Ломбард+комиссионный</a:t>
            </a:r>
            <a:r>
              <a:rPr lang="ru-RU" sz="1000" b="1" dirty="0" smtClean="0">
                <a:latin typeface="Arial" panose="020B0604020202020204" pitchFamily="34" charset="0"/>
                <a:cs typeface="Arial" panose="020B0604020202020204" pitchFamily="34" charset="0"/>
              </a:rPr>
              <a:t> магазин»</a:t>
            </a:r>
          </a:p>
          <a:p>
            <a:pPr marL="171450" indent="-171450">
              <a:lnSpc>
                <a:spcPct val="80000"/>
              </a:lnSpc>
              <a:buFont typeface="Wingdings" panose="05000000000000000000" pitchFamily="2" charset="2"/>
              <a:buChar char="Ø"/>
            </a:pPr>
            <a:r>
              <a:rPr lang="ru-RU" sz="1000" b="1" dirty="0" smtClean="0">
                <a:latin typeface="Arial" panose="020B0604020202020204" pitchFamily="34" charset="0"/>
                <a:cs typeface="Arial" panose="020B0604020202020204" pitchFamily="34" charset="0"/>
              </a:rPr>
              <a:t>Одновременное наличие слов и словосочетаний «ломбард», «скупка», «залог»</a:t>
            </a:r>
          </a:p>
          <a:p>
            <a:pPr marL="171450" indent="-171450">
              <a:lnSpc>
                <a:spcPct val="80000"/>
              </a:lnSpc>
              <a:buFont typeface="Wingdings" panose="05000000000000000000" pitchFamily="2" charset="2"/>
              <a:buChar char="Ø"/>
            </a:pPr>
            <a:r>
              <a:rPr lang="ru-RU" sz="1000" b="1" dirty="0" smtClean="0">
                <a:latin typeface="Arial" panose="020B0604020202020204" pitchFamily="34" charset="0"/>
                <a:cs typeface="Arial" panose="020B0604020202020204" pitchFamily="34" charset="0"/>
              </a:rPr>
              <a:t>Рядом с ломбардом (соседняя дверь/в одном помещении) находится комиссионный магазин либо скупка</a:t>
            </a:r>
          </a:p>
          <a:p>
            <a:pPr marL="171450" indent="-171450">
              <a:lnSpc>
                <a:spcPct val="80000"/>
              </a:lnSpc>
              <a:buFont typeface="Wingdings" panose="05000000000000000000" pitchFamily="2" charset="2"/>
              <a:buChar char="Ø"/>
            </a:pPr>
            <a:r>
              <a:rPr lang="ru-RU" sz="1000" b="1" dirty="0" smtClean="0">
                <a:latin typeface="Arial" panose="020B0604020202020204" pitchFamily="34" charset="0"/>
                <a:cs typeface="Arial" panose="020B0604020202020204" pitchFamily="34" charset="0"/>
              </a:rPr>
              <a:t>В рекламе (вывесках) обыгрывается слово «Ломбард</a:t>
            </a:r>
            <a:r>
              <a:rPr lang="ru-RU" sz="1000" b="1" dirty="0" smtClean="0"/>
              <a:t>»</a:t>
            </a:r>
          </a:p>
          <a:p>
            <a:pPr marL="0" indent="0">
              <a:buNone/>
            </a:pPr>
            <a:r>
              <a:rPr lang="en-US" sz="900" b="1" dirty="0">
                <a:solidFill>
                  <a:srgbClr val="FF0000"/>
                </a:solidFill>
                <a:latin typeface="Arial" panose="020B0604020202020204" pitchFamily="34" charset="0"/>
                <a:cs typeface="Arial" panose="020B0604020202020204" pitchFamily="34" charset="0"/>
              </a:rPr>
              <a:t>! </a:t>
            </a:r>
            <a:r>
              <a:rPr lang="ru-RU" sz="900" b="1" dirty="0">
                <a:solidFill>
                  <a:srgbClr val="FF0000"/>
                </a:solidFill>
                <a:latin typeface="Arial" panose="020B0604020202020204" pitchFamily="34" charset="0"/>
                <a:cs typeface="Arial" panose="020B0604020202020204" pitchFamily="34" charset="0"/>
              </a:rPr>
              <a:t>Информация об организации отсутствует в реестрах Банка России</a:t>
            </a:r>
          </a:p>
          <a:p>
            <a:pPr marL="0" indent="0">
              <a:buNone/>
            </a:pPr>
            <a:endParaRPr lang="ru-RU" dirty="0"/>
          </a:p>
          <a:p>
            <a:pPr algn="ctr"/>
            <a:endParaRPr lang="ru-RU" dirty="0"/>
          </a:p>
          <a:p>
            <a:endParaRPr lang="ru-RU" dirty="0"/>
          </a:p>
        </p:txBody>
      </p:sp>
      <p:sp>
        <p:nvSpPr>
          <p:cNvPr id="7" name="Текст 4"/>
          <p:cNvSpPr txBox="1">
            <a:spLocks/>
          </p:cNvSpPr>
          <p:nvPr/>
        </p:nvSpPr>
        <p:spPr>
          <a:xfrm>
            <a:off x="4928369" y="645208"/>
            <a:ext cx="3533501" cy="4290585"/>
          </a:xfrm>
          <a:prstGeom prst="rect">
            <a:avLst/>
          </a:prstGeom>
        </p:spPr>
        <p:txBody>
          <a:bodyPr vert="horz" lIns="0" tIns="0" rIns="0" bIns="0" rtlCol="0">
            <a:noAutofit/>
          </a:bodyPr>
          <a:lstStyle>
            <a:lvl1pPr marL="0" indent="0" algn="l" defTabSz="685433"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342710" indent="0" algn="l" defTabSz="685433"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685433" indent="0" algn="l" defTabSz="685433"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028150" indent="0" algn="l" defTabSz="685433"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0866" indent="0" algn="l" defTabSz="685433" rtl="0" eaLnBrk="1" latinLnBrk="0" hangingPunct="1">
              <a:lnSpc>
                <a:spcPct val="90000"/>
              </a:lnSpc>
              <a:spcBef>
                <a:spcPts val="37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884937" indent="-171363" algn="l" defTabSz="68543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653" indent="-171363" algn="l" defTabSz="68543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370" indent="-171363" algn="l" defTabSz="68543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094" indent="-171363" algn="l" defTabSz="68543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endParaRPr lang="ru-RU" b="1" dirty="0" smtClean="0">
              <a:solidFill>
                <a:srgbClr val="FF0000"/>
              </a:solidFill>
            </a:endParaRPr>
          </a:p>
          <a:p>
            <a:pPr algn="ctr"/>
            <a:r>
              <a:rPr lang="ru-RU" sz="1100" b="1" dirty="0" smtClean="0"/>
              <a:t>Нелегальные субъекты, привлекающие денежные средства (финансовые пирамиды, </a:t>
            </a:r>
            <a:r>
              <a:rPr lang="ru-RU" sz="1100" b="1" dirty="0" err="1" smtClean="0"/>
              <a:t>форекс</a:t>
            </a:r>
            <a:r>
              <a:rPr lang="ru-RU" sz="1100" b="1" dirty="0" smtClean="0"/>
              <a:t>-дилеры)</a:t>
            </a:r>
          </a:p>
          <a:p>
            <a:pPr algn="ctr"/>
            <a:r>
              <a:rPr lang="ru-RU" sz="1000" b="1" i="1" dirty="0">
                <a:solidFill>
                  <a:schemeClr val="accent5"/>
                </a:solidFill>
              </a:rPr>
              <a:t>Содержание рекламы </a:t>
            </a:r>
            <a:r>
              <a:rPr lang="ru-RU" sz="1000" b="1" i="1" dirty="0" smtClean="0">
                <a:solidFill>
                  <a:schemeClr val="accent5"/>
                </a:solidFill>
              </a:rPr>
              <a:t>свидетельствует о привлечении денежных средств на выгодных условиях, например,</a:t>
            </a:r>
            <a:r>
              <a:rPr lang="ru-RU" sz="1000" b="1" dirty="0" smtClean="0">
                <a:solidFill>
                  <a:schemeClr val="accent5"/>
                </a:solidFill>
              </a:rPr>
              <a:t>:</a:t>
            </a:r>
            <a:endParaRPr lang="ru-RU" sz="1000" b="1" dirty="0">
              <a:solidFill>
                <a:schemeClr val="accent5"/>
              </a:solidFill>
            </a:endParaRPr>
          </a:p>
          <a:p>
            <a:pPr marL="171450" indent="-171450">
              <a:buFont typeface="Wingdings" panose="05000000000000000000" pitchFamily="2" charset="2"/>
              <a:buChar char="Ø"/>
            </a:pPr>
            <a:r>
              <a:rPr lang="ru-RU" sz="1000" b="1" dirty="0" smtClean="0"/>
              <a:t>Вклад под высокие проценты		</a:t>
            </a:r>
          </a:p>
          <a:p>
            <a:pPr marL="171450" indent="-171450">
              <a:buFont typeface="Wingdings" panose="05000000000000000000" pitchFamily="2" charset="2"/>
              <a:buChar char="Ø"/>
            </a:pPr>
            <a:r>
              <a:rPr lang="ru-RU" sz="1000" b="1" dirty="0" smtClean="0"/>
              <a:t> Инвестиции с высоким доходом</a:t>
            </a:r>
          </a:p>
          <a:p>
            <a:pPr marL="171450" indent="-171450">
              <a:buFont typeface="Wingdings" panose="05000000000000000000" pitchFamily="2" charset="2"/>
              <a:buChar char="Ø"/>
            </a:pPr>
            <a:r>
              <a:rPr lang="ru-RU" sz="1000" b="1" dirty="0" smtClean="0"/>
              <a:t>Финансовая платформа</a:t>
            </a:r>
          </a:p>
          <a:p>
            <a:pPr marL="171450" indent="-171450">
              <a:buFont typeface="Wingdings" panose="05000000000000000000" pitchFamily="2" charset="2"/>
              <a:buChar char="Ø"/>
            </a:pPr>
            <a:r>
              <a:rPr lang="ru-RU" sz="1000" b="1" dirty="0" smtClean="0"/>
              <a:t> Инвестируем за вас</a:t>
            </a:r>
          </a:p>
          <a:p>
            <a:pPr marL="171450" indent="-171450">
              <a:buFont typeface="Wingdings" panose="05000000000000000000" pitchFamily="2" charset="2"/>
              <a:buChar char="Ø"/>
            </a:pPr>
            <a:r>
              <a:rPr lang="ru-RU" sz="1000" b="1" dirty="0" smtClean="0"/>
              <a:t>Высокодоходные инвестиции</a:t>
            </a:r>
          </a:p>
          <a:p>
            <a:pPr marL="171450" indent="-171450">
              <a:buFont typeface="Wingdings" panose="05000000000000000000" pitchFamily="2" charset="2"/>
              <a:buChar char="Ø"/>
            </a:pPr>
            <a:r>
              <a:rPr lang="ru-RU" sz="1000" b="1" dirty="0" smtClean="0"/>
              <a:t>Гарантированный доход</a:t>
            </a:r>
          </a:p>
          <a:p>
            <a:pPr marL="171450" indent="-171450">
              <a:buFont typeface="Wingdings" panose="05000000000000000000" pitchFamily="2" charset="2"/>
              <a:buChar char="Ø"/>
            </a:pPr>
            <a:r>
              <a:rPr lang="ru-RU" sz="1000" b="1" dirty="0" smtClean="0"/>
              <a:t>Зарабатывайте на бирже/валютном/фондовом рынке</a:t>
            </a:r>
          </a:p>
          <a:p>
            <a:pPr marL="171450" indent="-171450">
              <a:buFont typeface="Wingdings" panose="05000000000000000000" pitchFamily="2" charset="2"/>
              <a:buChar char="Ø"/>
            </a:pPr>
            <a:r>
              <a:rPr lang="ru-RU" sz="1000" b="1" dirty="0" err="1" smtClean="0"/>
              <a:t>Трейдинг</a:t>
            </a:r>
            <a:r>
              <a:rPr lang="ru-RU" sz="1000" b="1" dirty="0" smtClean="0"/>
              <a:t>/торговля на биржи/валютном рынке</a:t>
            </a:r>
            <a:endParaRPr lang="en-US" sz="1000" b="1" dirty="0" smtClean="0"/>
          </a:p>
          <a:p>
            <a:pPr marL="171450" indent="-171450">
              <a:buFont typeface="Wingdings" panose="05000000000000000000" pitchFamily="2" charset="2"/>
              <a:buChar char="Ø"/>
            </a:pPr>
            <a:r>
              <a:rPr lang="ru-RU" sz="1000" b="1" dirty="0" smtClean="0"/>
              <a:t>Рынок </a:t>
            </a:r>
            <a:r>
              <a:rPr lang="en-US" sz="1000" b="1" dirty="0" smtClean="0"/>
              <a:t>Forex</a:t>
            </a:r>
            <a:r>
              <a:rPr lang="ru-RU" sz="1000" b="1" dirty="0" smtClean="0"/>
              <a:t> (</a:t>
            </a:r>
            <a:r>
              <a:rPr lang="ru-RU" sz="1000" b="1" dirty="0" err="1" smtClean="0"/>
              <a:t>форекс</a:t>
            </a:r>
            <a:r>
              <a:rPr lang="ru-RU" sz="1000" b="1" dirty="0" smtClean="0"/>
              <a:t>)</a:t>
            </a:r>
          </a:p>
          <a:p>
            <a:r>
              <a:rPr lang="en-US" sz="900" b="1" dirty="0">
                <a:solidFill>
                  <a:srgbClr val="FF0000"/>
                </a:solidFill>
              </a:rPr>
              <a:t>! </a:t>
            </a:r>
            <a:r>
              <a:rPr lang="ru-RU" sz="900" b="1" dirty="0">
                <a:solidFill>
                  <a:srgbClr val="FF0000"/>
                </a:solidFill>
              </a:rPr>
              <a:t>Информация об организации отсутствует в реестрах Банка России</a:t>
            </a:r>
          </a:p>
          <a:p>
            <a:endParaRPr lang="ru-RU" sz="1000" b="1" dirty="0" smtClean="0"/>
          </a:p>
          <a:p>
            <a:endParaRPr lang="ru-RU" dirty="0" smtClean="0"/>
          </a:p>
          <a:p>
            <a:pPr algn="ctr"/>
            <a:endParaRPr lang="ru-RU" dirty="0" smtClean="0"/>
          </a:p>
          <a:p>
            <a:endParaRPr lang="ru-RU" dirty="0"/>
          </a:p>
        </p:txBody>
      </p:sp>
    </p:spTree>
    <p:extLst>
      <p:ext uri="{BB962C8B-B14F-4D97-AF65-F5344CB8AC3E}">
        <p14:creationId xmlns:p14="http://schemas.microsoft.com/office/powerpoint/2010/main" val="4032122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6672" y="324134"/>
            <a:ext cx="8493919" cy="311894"/>
          </a:xfrm>
        </p:spPr>
        <p:txBody>
          <a:bodyPr/>
          <a:lstStyle/>
          <a:p>
            <a:pPr algn="ctr"/>
            <a:r>
              <a:rPr lang="ru-RU" sz="1200" b="1" dirty="0" smtClean="0">
                <a:latin typeface="Arial" panose="020B0604020202020204" pitchFamily="34" charset="0"/>
                <a:cs typeface="Arial" panose="020B0604020202020204" pitchFamily="34" charset="0"/>
              </a:rPr>
              <a:t>Примеры объявлений субъектов предположительно, осуществляющих нелегальную деятельность на финансовом рынке</a:t>
            </a:r>
            <a:endParaRPr lang="ru-RU" sz="1200" b="1" dirty="0">
              <a:latin typeface="Arial" panose="020B0604020202020204" pitchFamily="34" charset="0"/>
              <a:cs typeface="Arial" panose="020B0604020202020204" pitchFamily="34" charset="0"/>
            </a:endParaRPr>
          </a:p>
        </p:txBody>
      </p:sp>
      <p:sp>
        <p:nvSpPr>
          <p:cNvPr id="4" name="Номер слайда 3"/>
          <p:cNvSpPr>
            <a:spLocks noGrp="1"/>
          </p:cNvSpPr>
          <p:nvPr>
            <p:ph type="sldNum" sz="quarter" idx="12"/>
          </p:nvPr>
        </p:nvSpPr>
        <p:spPr/>
        <p:txBody>
          <a:bodyPr/>
          <a:lstStyle/>
          <a:p>
            <a:fld id="{10AA99AE-6A35-4C1E-8082-A4A87B5CA521}" type="slidenum">
              <a:rPr lang="ru-RU" smtClean="0">
                <a:solidFill>
                  <a:srgbClr val="888A8D"/>
                </a:solidFill>
              </a:rPr>
              <a:pPr/>
              <a:t>11</a:t>
            </a:fld>
            <a:endParaRPr lang="ru-RU">
              <a:solidFill>
                <a:srgbClr val="888A8D"/>
              </a:solidFill>
            </a:endParaRPr>
          </a:p>
        </p:txBody>
      </p:sp>
      <p:sp>
        <p:nvSpPr>
          <p:cNvPr id="5" name="Текст 4"/>
          <p:cNvSpPr>
            <a:spLocks noGrp="1"/>
          </p:cNvSpPr>
          <p:nvPr>
            <p:ph type="body" sz="quarter" idx="13"/>
          </p:nvPr>
        </p:nvSpPr>
        <p:spPr>
          <a:xfrm>
            <a:off x="310477" y="1153648"/>
            <a:ext cx="8508506" cy="3938382"/>
          </a:xfrm>
        </p:spPr>
        <p:txBody>
          <a:bodyPr/>
          <a:lstStyle/>
          <a:p>
            <a:endParaRPr lang="ru-RU" dirty="0"/>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673" y="1175911"/>
            <a:ext cx="1890966" cy="1446523"/>
          </a:xfrm>
          <a:prstGeom prst="rect">
            <a:avLst/>
          </a:prstGeom>
        </p:spPr>
      </p:pic>
      <p:pic>
        <p:nvPicPr>
          <p:cNvPr id="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672" y="2771555"/>
            <a:ext cx="1665065" cy="2109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3520" y="1175911"/>
            <a:ext cx="1798820" cy="213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2885" y="1153648"/>
            <a:ext cx="2229195" cy="215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7484" y="3398715"/>
            <a:ext cx="2333665" cy="1606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Рисунок 21"/>
          <p:cNvPicPr/>
          <p:nvPr/>
        </p:nvPicPr>
        <p:blipFill rotWithShape="1">
          <a:blip r:embed="rId8" cstate="print">
            <a:extLst>
              <a:ext uri="{28A0092B-C50C-407E-A947-70E740481C1C}">
                <a14:useLocalDpi xmlns:a14="http://schemas.microsoft.com/office/drawing/2010/main" val="0"/>
              </a:ext>
            </a:extLst>
          </a:blip>
          <a:srcRect l="24456" t="17943" r="49419" b="24763"/>
          <a:stretch/>
        </p:blipFill>
        <p:spPr bwMode="auto">
          <a:xfrm>
            <a:off x="4255723" y="1175910"/>
            <a:ext cx="1879660" cy="213607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146369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3" cstate="hqprint">
            <a:extLst>
              <a:ext uri="{28A0092B-C50C-407E-A947-70E740481C1C}">
                <a14:useLocalDpi xmlns:a14="http://schemas.microsoft.com/office/drawing/2010/main" val="0"/>
              </a:ext>
            </a:extLst>
          </a:blip>
          <a:srcRect l="9989" t="1" r="4516" b="6201"/>
          <a:stretch/>
        </p:blipFill>
        <p:spPr>
          <a:xfrm>
            <a:off x="2406331" y="3468610"/>
            <a:ext cx="1564779" cy="1548983"/>
          </a:xfrm>
          <a:prstGeom prst="rect">
            <a:avLst/>
          </a:prstGeom>
          <a:ln>
            <a:noFill/>
          </a:ln>
          <a:effectLst>
            <a:outerShdw blurRad="431800" dist="190500" dir="3240000" sx="102000" sy="102000" algn="tl" rotWithShape="0">
              <a:srgbClr val="333333">
                <a:alpha val="38000"/>
              </a:srgbClr>
            </a:outerShdw>
          </a:effectLst>
        </p:spPr>
      </p:pic>
      <p:grpSp>
        <p:nvGrpSpPr>
          <p:cNvPr id="46" name="Группа 45"/>
          <p:cNvGrpSpPr/>
          <p:nvPr/>
        </p:nvGrpSpPr>
        <p:grpSpPr>
          <a:xfrm>
            <a:off x="163718" y="1868800"/>
            <a:ext cx="2097760" cy="3274701"/>
            <a:chOff x="5642931" y="1784863"/>
            <a:chExt cx="2920043" cy="4558323"/>
          </a:xfrm>
        </p:grpSpPr>
        <p:pic>
          <p:nvPicPr>
            <p:cNvPr id="1027" name="5E76AA74-A0DA-4DE6-AC33-7D6AA5C3EC54" descr="5E76AA74-A0DA-4DE6-AC33-7D6AA5C3EC5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1063"/>
            <a:stretch/>
          </p:blipFill>
          <p:spPr bwMode="auto">
            <a:xfrm>
              <a:off x="5833675" y="1956581"/>
              <a:ext cx="2538553" cy="433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Рисунок 47">
              <a:extLst>
                <a:ext uri="{FF2B5EF4-FFF2-40B4-BE49-F238E27FC236}">
                  <a16:creationId xmlns:a16="http://schemas.microsoft.com/office/drawing/2014/main" id="{139E29B8-46F2-B84B-99F8-C221CDF15E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693"/>
            <a:stretch/>
          </p:blipFill>
          <p:spPr>
            <a:xfrm>
              <a:off x="5642931" y="1784863"/>
              <a:ext cx="2920043" cy="4558323"/>
            </a:xfrm>
            <a:custGeom>
              <a:avLst/>
              <a:gdLst>
                <a:gd name="connsiteX0" fmla="*/ 0 w 3516768"/>
                <a:gd name="connsiteY0" fmla="*/ 6127452 h 6127452"/>
                <a:gd name="connsiteX1" fmla="*/ 0 w 3516768"/>
                <a:gd name="connsiteY1" fmla="*/ 0 h 6127452"/>
                <a:gd name="connsiteX2" fmla="*/ 3516768 w 3516768"/>
                <a:gd name="connsiteY2" fmla="*/ 0 h 6127452"/>
                <a:gd name="connsiteX3" fmla="*/ 3516768 w 3516768"/>
                <a:gd name="connsiteY3" fmla="*/ 6127452 h 6127452"/>
                <a:gd name="connsiteX4" fmla="*/ 3222592 w 3516768"/>
                <a:gd name="connsiteY4" fmla="*/ 6127452 h 6127452"/>
                <a:gd name="connsiteX5" fmla="*/ 3222592 w 3516768"/>
                <a:gd name="connsiteY5" fmla="*/ 548640 h 6127452"/>
                <a:gd name="connsiteX6" fmla="*/ 275807 w 3516768"/>
                <a:gd name="connsiteY6" fmla="*/ 548640 h 6127452"/>
                <a:gd name="connsiteX7" fmla="*/ 275807 w 3516768"/>
                <a:gd name="connsiteY7" fmla="*/ 6127452 h 612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6768" h="6127452">
                  <a:moveTo>
                    <a:pt x="0" y="6127452"/>
                  </a:moveTo>
                  <a:lnTo>
                    <a:pt x="0" y="0"/>
                  </a:lnTo>
                  <a:lnTo>
                    <a:pt x="3516768" y="0"/>
                  </a:lnTo>
                  <a:lnTo>
                    <a:pt x="3516768" y="6127452"/>
                  </a:lnTo>
                  <a:lnTo>
                    <a:pt x="3222592" y="6127452"/>
                  </a:lnTo>
                  <a:lnTo>
                    <a:pt x="3222592" y="548640"/>
                  </a:lnTo>
                  <a:lnTo>
                    <a:pt x="275807" y="548640"/>
                  </a:lnTo>
                  <a:lnTo>
                    <a:pt x="275807" y="6127452"/>
                  </a:lnTo>
                  <a:close/>
                </a:path>
              </a:pathLst>
            </a:custGeom>
          </p:spPr>
        </p:pic>
      </p:grpSp>
      <p:sp>
        <p:nvSpPr>
          <p:cNvPr id="8" name="Прямоугольник 9">
            <a:extLst>
              <a:ext uri="{FF2B5EF4-FFF2-40B4-BE49-F238E27FC236}">
                <a16:creationId xmlns:a16="http://schemas.microsoft.com/office/drawing/2014/main" id="{2F8BBEB4-4EF4-8046-91D9-06238F3F7571}"/>
              </a:ext>
            </a:extLst>
          </p:cNvPr>
          <p:cNvSpPr/>
          <p:nvPr/>
        </p:nvSpPr>
        <p:spPr>
          <a:xfrm>
            <a:off x="163717" y="151830"/>
            <a:ext cx="6818108" cy="438580"/>
          </a:xfrm>
          <a:prstGeom prst="rect">
            <a:avLst/>
          </a:prstGeom>
          <a:noFill/>
        </p:spPr>
        <p:txBody>
          <a:bodyPr wrap="square" lIns="68520" tIns="34289" rIns="68520" bIns="34289" rtlCol="0">
            <a:spAutoFit/>
          </a:bodyPr>
          <a:lstStyle/>
          <a:p>
            <a:pPr defTabSz="685120"/>
            <a:r>
              <a:rPr lang="ru-RU" sz="2400" dirty="0">
                <a:solidFill>
                  <a:srgbClr val="186AD2"/>
                </a:solidFill>
                <a:latin typeface="Arial Black" panose="020B0A04020102020204" pitchFamily="34" charset="0"/>
                <a:cs typeface="Arial" panose="020B0604020202020204" pitchFamily="34" charset="0"/>
              </a:rPr>
              <a:t>Как проверить компанию</a:t>
            </a:r>
          </a:p>
        </p:txBody>
      </p:sp>
      <p:sp>
        <p:nvSpPr>
          <p:cNvPr id="9" name="Прямоугольник 8"/>
          <p:cNvSpPr/>
          <p:nvPr/>
        </p:nvSpPr>
        <p:spPr>
          <a:xfrm>
            <a:off x="163718" y="681716"/>
            <a:ext cx="6275183" cy="957943"/>
          </a:xfrm>
          <a:prstGeom prst="rect">
            <a:avLst/>
          </a:prstGeom>
        </p:spPr>
        <p:txBody>
          <a:bodyPr wrap="square" lIns="68462" tIns="34284" rIns="68462" bIns="34284">
            <a:spAutoFit/>
          </a:bodyPr>
          <a:lstStyle/>
          <a:p>
            <a:pPr defTabSz="684481">
              <a:spcAft>
                <a:spcPts val="900"/>
              </a:spcAft>
              <a:defRPr/>
            </a:pPr>
            <a:r>
              <a:rPr lang="ru-RU" sz="1400" b="1" dirty="0">
                <a:solidFill>
                  <a:prstClr val="black"/>
                </a:solidFill>
                <a:latin typeface="Arial Black" panose="020B0A04020102020204" pitchFamily="34" charset="0"/>
                <a:cs typeface="Arial" panose="020B0604020202020204" pitchFamily="34" charset="0"/>
              </a:rPr>
              <a:t>На официальном сайте Банка России </a:t>
            </a:r>
            <a:r>
              <a:rPr lang="en-US" sz="1400" b="1" u="sng" dirty="0">
                <a:solidFill>
                  <a:srgbClr val="2677D0"/>
                </a:solidFill>
                <a:latin typeface="Arial Black" panose="020B0A04020102020204" pitchFamily="34" charset="0"/>
                <a:cs typeface="Arial" panose="020B0604020202020204" pitchFamily="34" charset="0"/>
                <a:hlinkClick r:id="rId6"/>
              </a:rPr>
              <a:t>www.cbr.ru</a:t>
            </a:r>
            <a:r>
              <a:rPr lang="ru-RU" sz="1400" b="1" dirty="0">
                <a:solidFill>
                  <a:prstClr val="black"/>
                </a:solidFill>
                <a:latin typeface="Arial Black" panose="020B0A04020102020204" pitchFamily="34" charset="0"/>
                <a:cs typeface="Arial" panose="020B0604020202020204" pitchFamily="34" charset="0"/>
              </a:rPr>
              <a:t> раздел:</a:t>
            </a:r>
          </a:p>
          <a:p>
            <a:pPr marL="213924" indent="-213924" defTabSz="684481">
              <a:spcAft>
                <a:spcPts val="900"/>
              </a:spcAft>
              <a:buClr>
                <a:srgbClr val="0082BB"/>
              </a:buClr>
              <a:buSzPct val="120000"/>
              <a:buFont typeface="Arial" panose="020B0604020202020204" pitchFamily="34" charset="0"/>
              <a:buChar char="•"/>
              <a:defRPr/>
            </a:pPr>
            <a:r>
              <a:rPr lang="ru-RU" sz="1400" dirty="0">
                <a:solidFill>
                  <a:prstClr val="black"/>
                </a:solidFill>
                <a:latin typeface="Arial"/>
                <a:cs typeface="Arial" panose="020B0604020202020204" pitchFamily="34" charset="0"/>
              </a:rPr>
              <a:t>Проверить финансовую организацию</a:t>
            </a:r>
          </a:p>
          <a:p>
            <a:pPr marL="213924" indent="-213924" defTabSz="684481">
              <a:spcAft>
                <a:spcPts val="900"/>
              </a:spcAft>
              <a:buClr>
                <a:srgbClr val="0082BB"/>
              </a:buClr>
              <a:buSzPct val="120000"/>
              <a:buFont typeface="Arial" panose="020B0604020202020204" pitchFamily="34" charset="0"/>
              <a:buChar char="•"/>
              <a:defRPr/>
            </a:pPr>
            <a:r>
              <a:rPr lang="ru-RU" sz="1400" dirty="0">
                <a:solidFill>
                  <a:prstClr val="black"/>
                </a:solidFill>
                <a:latin typeface="Arial"/>
                <a:cs typeface="Arial" panose="020B0604020202020204" pitchFamily="34" charset="0"/>
              </a:rPr>
              <a:t>Реестры субъектов рынка микрофинансирования</a:t>
            </a:r>
          </a:p>
        </p:txBody>
      </p:sp>
      <p:pic>
        <p:nvPicPr>
          <p:cNvPr id="14" name="Рисунок 13"/>
          <p:cNvPicPr>
            <a:picLocks noChangeAspect="1"/>
          </p:cNvPicPr>
          <p:nvPr/>
        </p:nvPicPr>
        <p:blipFill rotWithShape="1">
          <a:blip r:embed="rId7" cstate="hqprint">
            <a:extLst>
              <a:ext uri="{28A0092B-C50C-407E-A947-70E740481C1C}">
                <a14:useLocalDpi xmlns:a14="http://schemas.microsoft.com/office/drawing/2010/main" val="0"/>
              </a:ext>
            </a:extLst>
          </a:blip>
          <a:srcRect/>
          <a:stretch/>
        </p:blipFill>
        <p:spPr>
          <a:xfrm>
            <a:off x="6317631" y="681715"/>
            <a:ext cx="3159745" cy="1006995"/>
          </a:xfrm>
          <a:prstGeom prst="rect">
            <a:avLst/>
          </a:prstGeom>
          <a:ln>
            <a:noFill/>
          </a:ln>
          <a:effectLst>
            <a:outerShdw blurRad="292100" dist="139700" dir="2700000" algn="tl" rotWithShape="0">
              <a:srgbClr val="333333">
                <a:alpha val="65000"/>
              </a:srgbClr>
            </a:outerShdw>
          </a:effectLst>
        </p:spPr>
      </p:pic>
      <p:grpSp>
        <p:nvGrpSpPr>
          <p:cNvPr id="13" name="Группа 12"/>
          <p:cNvGrpSpPr/>
          <p:nvPr/>
        </p:nvGrpSpPr>
        <p:grpSpPr>
          <a:xfrm>
            <a:off x="4559064" y="1742892"/>
            <a:ext cx="2097760" cy="3274701"/>
            <a:chOff x="4666269" y="1719422"/>
            <a:chExt cx="2315556" cy="3614691"/>
          </a:xfrm>
        </p:grpSpPr>
        <p:pic>
          <p:nvPicPr>
            <p:cNvPr id="6" name="Рисунок 5"/>
            <p:cNvPicPr>
              <a:picLocks noChangeAspect="1"/>
            </p:cNvPicPr>
            <p:nvPr/>
          </p:nvPicPr>
          <p:blipFill rotWithShape="1">
            <a:blip r:embed="rId8" cstate="print">
              <a:extLst>
                <a:ext uri="{28A0092B-C50C-407E-A947-70E740481C1C}">
                  <a14:useLocalDpi xmlns:a14="http://schemas.microsoft.com/office/drawing/2010/main" val="0"/>
                </a:ext>
              </a:extLst>
            </a:blip>
            <a:srcRect b="20065"/>
            <a:stretch/>
          </p:blipFill>
          <p:spPr>
            <a:xfrm>
              <a:off x="4826161" y="1855593"/>
              <a:ext cx="2009636" cy="3478407"/>
            </a:xfrm>
            <a:prstGeom prst="rect">
              <a:avLst/>
            </a:prstGeom>
          </p:spPr>
        </p:pic>
        <p:pic>
          <p:nvPicPr>
            <p:cNvPr id="17" name="Рисунок 16">
              <a:extLst>
                <a:ext uri="{FF2B5EF4-FFF2-40B4-BE49-F238E27FC236}">
                  <a16:creationId xmlns:a16="http://schemas.microsoft.com/office/drawing/2014/main" id="{139E29B8-46F2-B84B-99F8-C221CDF15E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693"/>
            <a:stretch/>
          </p:blipFill>
          <p:spPr>
            <a:xfrm>
              <a:off x="4666269" y="1719422"/>
              <a:ext cx="2315556" cy="3614691"/>
            </a:xfrm>
            <a:custGeom>
              <a:avLst/>
              <a:gdLst>
                <a:gd name="connsiteX0" fmla="*/ 0 w 3516768"/>
                <a:gd name="connsiteY0" fmla="*/ 6127452 h 6127452"/>
                <a:gd name="connsiteX1" fmla="*/ 0 w 3516768"/>
                <a:gd name="connsiteY1" fmla="*/ 0 h 6127452"/>
                <a:gd name="connsiteX2" fmla="*/ 3516768 w 3516768"/>
                <a:gd name="connsiteY2" fmla="*/ 0 h 6127452"/>
                <a:gd name="connsiteX3" fmla="*/ 3516768 w 3516768"/>
                <a:gd name="connsiteY3" fmla="*/ 6127452 h 6127452"/>
                <a:gd name="connsiteX4" fmla="*/ 3222592 w 3516768"/>
                <a:gd name="connsiteY4" fmla="*/ 6127452 h 6127452"/>
                <a:gd name="connsiteX5" fmla="*/ 3222592 w 3516768"/>
                <a:gd name="connsiteY5" fmla="*/ 548640 h 6127452"/>
                <a:gd name="connsiteX6" fmla="*/ 275807 w 3516768"/>
                <a:gd name="connsiteY6" fmla="*/ 548640 h 6127452"/>
                <a:gd name="connsiteX7" fmla="*/ 275807 w 3516768"/>
                <a:gd name="connsiteY7" fmla="*/ 6127452 h 612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6768" h="6127452">
                  <a:moveTo>
                    <a:pt x="0" y="6127452"/>
                  </a:moveTo>
                  <a:lnTo>
                    <a:pt x="0" y="0"/>
                  </a:lnTo>
                  <a:lnTo>
                    <a:pt x="3516768" y="0"/>
                  </a:lnTo>
                  <a:lnTo>
                    <a:pt x="3516768" y="6127452"/>
                  </a:lnTo>
                  <a:lnTo>
                    <a:pt x="3222592" y="6127452"/>
                  </a:lnTo>
                  <a:lnTo>
                    <a:pt x="3222592" y="548640"/>
                  </a:lnTo>
                  <a:lnTo>
                    <a:pt x="275807" y="548640"/>
                  </a:lnTo>
                  <a:lnTo>
                    <a:pt x="275807" y="6127452"/>
                  </a:lnTo>
                  <a:close/>
                </a:path>
              </a:pathLst>
            </a:custGeom>
          </p:spPr>
        </p:pic>
      </p:grpSp>
      <p:pic>
        <p:nvPicPr>
          <p:cNvPr id="18" name="Picture 2"/>
          <p:cNvPicPr>
            <a:picLocks noChangeAspect="1" noChangeArrowheads="1"/>
          </p:cNvPicPr>
          <p:nvPr/>
        </p:nvPicPr>
        <p:blipFill rotWithShape="1">
          <a:blip r:embed="rId9" cstate="hqprint">
            <a:extLst>
              <a:ext uri="{28A0092B-C50C-407E-A947-70E740481C1C}">
                <a14:useLocalDpi xmlns:a14="http://schemas.microsoft.com/office/drawing/2010/main" val="0"/>
              </a:ext>
            </a:extLst>
          </a:blip>
          <a:srcRect/>
          <a:stretch/>
        </p:blipFill>
        <p:spPr bwMode="auto">
          <a:xfrm>
            <a:off x="6908883" y="3506149"/>
            <a:ext cx="1557493" cy="1548983"/>
          </a:xfrm>
          <a:prstGeom prst="rect">
            <a:avLst/>
          </a:prstGeom>
          <a:ln>
            <a:noFill/>
          </a:ln>
          <a:effectLst>
            <a:outerShdw blurRad="431800" dist="190500" dir="3240000" sx="102000" sy="102000" algn="tl" rotWithShape="0">
              <a:srgbClr val="333333">
                <a:alpha val="38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3397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Прямоугольник: скругленные углы 2">
            <a:extLst>
              <a:ext uri="{FF2B5EF4-FFF2-40B4-BE49-F238E27FC236}">
                <a16:creationId xmlns:a16="http://schemas.microsoft.com/office/drawing/2014/main" id="{DD9E49BD-5F79-4C17-9A42-9BCA86DBE9DD}"/>
              </a:ext>
            </a:extLst>
          </p:cNvPr>
          <p:cNvSpPr/>
          <p:nvPr/>
        </p:nvSpPr>
        <p:spPr>
          <a:xfrm rot="1433104">
            <a:off x="-1048735" y="2380821"/>
            <a:ext cx="7486097" cy="4148915"/>
          </a:xfrm>
          <a:prstGeom prst="roundRect">
            <a:avLst>
              <a:gd name="adj" fmla="val 7495"/>
            </a:avLst>
          </a:prstGeom>
          <a:gradFill>
            <a:gsLst>
              <a:gs pos="0">
                <a:schemeClr val="bg1">
                  <a:lumMod val="35000"/>
                </a:schemeClr>
              </a:gs>
              <a:gs pos="100000">
                <a:schemeClr val="accent1">
                  <a:lumMod val="75000"/>
                </a:schemeClr>
              </a:gs>
            </a:gsLst>
            <a:lin ang="2400000" scaled="0"/>
          </a:gradFill>
          <a:ln w="12700" cap="flat" cmpd="sng" algn="ctr">
            <a:noFill/>
            <a:prstDash val="solid"/>
            <a:miter lim="800000"/>
          </a:ln>
          <a:effectLst/>
        </p:spPr>
        <p:txBody>
          <a:bodyPr wrap="square" lIns="91438" tIns="45719" rIns="91438" bIns="45719" rtlCol="0" anchor="ctr">
            <a:noAutofit/>
          </a:bodyPr>
          <a:lstStyle/>
          <a:p>
            <a:pPr algn="ctr" defTabSz="914378"/>
            <a:endParaRPr lang="ru-RU" kern="0">
              <a:solidFill>
                <a:srgbClr val="252625"/>
              </a:solidFill>
              <a:latin typeface="Calibri" panose="020F0502020204030204"/>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492" y="3074989"/>
            <a:ext cx="1711325" cy="1711325"/>
          </a:xfrm>
          <a:prstGeom prst="rect">
            <a:avLst/>
          </a:prstGeom>
        </p:spPr>
      </p:pic>
      <p:pic>
        <p:nvPicPr>
          <p:cNvPr id="19" name="Рисунок 18">
            <a:extLst>
              <a:ext uri="{FF2B5EF4-FFF2-40B4-BE49-F238E27FC236}">
                <a16:creationId xmlns:a16="http://schemas.microsoft.com/office/drawing/2014/main" id="{D8E4A493-3948-44D7-86A1-F50BA8A14B34}"/>
              </a:ext>
            </a:extLst>
          </p:cNvPr>
          <p:cNvPicPr>
            <a:picLocks noChangeAspect="1"/>
          </p:cNvPicPr>
          <p:nvPr/>
        </p:nvPicPr>
        <p:blipFill rotWithShape="1">
          <a:blip r:embed="rId4"/>
          <a:srcRect t="9905" r="833"/>
          <a:stretch/>
        </p:blipFill>
        <p:spPr>
          <a:xfrm>
            <a:off x="440443" y="357187"/>
            <a:ext cx="6661862" cy="3309938"/>
          </a:xfrm>
          <a:prstGeom prst="rect">
            <a:avLst/>
          </a:prstGeom>
          <a:ln>
            <a:noFill/>
          </a:ln>
          <a:effectLst>
            <a:outerShdw blurRad="254000" dist="228600" dir="2520000" algn="t" rotWithShape="0">
              <a:prstClr val="black">
                <a:alpha val="23000"/>
              </a:prstClr>
            </a:outerShdw>
          </a:effectLst>
        </p:spPr>
      </p:pic>
    </p:spTree>
    <p:extLst>
      <p:ext uri="{BB962C8B-B14F-4D97-AF65-F5344CB8AC3E}">
        <p14:creationId xmlns:p14="http://schemas.microsoft.com/office/powerpoint/2010/main" val="4105632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4698649A-7758-45EF-AF2D-2D0D63B9183B}"/>
              </a:ext>
            </a:extLst>
          </p:cNvPr>
          <p:cNvSpPr>
            <a:spLocks noGrp="1"/>
          </p:cNvSpPr>
          <p:nvPr>
            <p:ph type="body" sz="quarter" idx="10"/>
          </p:nvPr>
        </p:nvSpPr>
        <p:spPr>
          <a:xfrm>
            <a:off x="397778" y="3155411"/>
            <a:ext cx="3622126" cy="1729755"/>
          </a:xfrm>
        </p:spPr>
        <p:txBody>
          <a:bodyPr>
            <a:normAutofit/>
          </a:bodyPr>
          <a:lstStyle/>
          <a:p>
            <a:pPr marL="0" indent="0" algn="ctr">
              <a:buNone/>
            </a:pPr>
            <a:r>
              <a:rPr lang="ru-RU" sz="1300" b="1" dirty="0"/>
              <a:t>Памятка по организации взаимодействия по выявлению нелегальных участников финансового рынка</a:t>
            </a:r>
            <a:endParaRPr lang="ru-RU" sz="894" dirty="0"/>
          </a:p>
          <a:p>
            <a:pPr>
              <a:lnSpc>
                <a:spcPct val="100000"/>
              </a:lnSpc>
            </a:pPr>
            <a:endParaRPr lang="ru-RU" sz="894" dirty="0"/>
          </a:p>
          <a:p>
            <a:pPr marL="0" indent="0" algn="ctr">
              <a:lnSpc>
                <a:spcPct val="100000"/>
              </a:lnSpc>
              <a:buNone/>
            </a:pPr>
            <a:r>
              <a:rPr lang="ru-RU" sz="812" dirty="0"/>
              <a:t>отделение по волгоградской области южного </a:t>
            </a:r>
            <a:r>
              <a:rPr lang="ru-RU" sz="812" dirty="0" err="1"/>
              <a:t>гу</a:t>
            </a:r>
            <a:r>
              <a:rPr lang="ru-RU" sz="812" dirty="0"/>
              <a:t> банка России</a:t>
            </a:r>
          </a:p>
          <a:p>
            <a:pPr>
              <a:lnSpc>
                <a:spcPct val="100000"/>
              </a:lnSpc>
            </a:pPr>
            <a:endParaRPr lang="ru-RU" sz="812" dirty="0"/>
          </a:p>
          <a:p>
            <a:pPr>
              <a:lnSpc>
                <a:spcPct val="100000"/>
              </a:lnSpc>
            </a:pPr>
            <a:endParaRPr lang="ru-RU" sz="894" dirty="0"/>
          </a:p>
        </p:txBody>
      </p:sp>
      <p:sp>
        <p:nvSpPr>
          <p:cNvPr id="3" name="Текст 2">
            <a:extLst>
              <a:ext uri="{FF2B5EF4-FFF2-40B4-BE49-F238E27FC236}">
                <a16:creationId xmlns:a16="http://schemas.microsoft.com/office/drawing/2014/main" id="{C63B68B3-1134-454F-9198-1680EF4F7164}"/>
              </a:ext>
            </a:extLst>
          </p:cNvPr>
          <p:cNvSpPr>
            <a:spLocks noGrp="1"/>
          </p:cNvSpPr>
          <p:nvPr>
            <p:ph type="body" sz="quarter" idx="11"/>
          </p:nvPr>
        </p:nvSpPr>
        <p:spPr>
          <a:xfrm>
            <a:off x="992667" y="4399588"/>
            <a:ext cx="2475532" cy="168308"/>
          </a:xfrm>
        </p:spPr>
        <p:txBody>
          <a:bodyPr>
            <a:normAutofit fontScale="92500" lnSpcReduction="10000"/>
          </a:bodyPr>
          <a:lstStyle/>
          <a:p>
            <a:endParaRPr lang="ru-RU" sz="812" dirty="0"/>
          </a:p>
          <a:p>
            <a:endParaRPr lang="ru-RU" sz="812" dirty="0"/>
          </a:p>
          <a:p>
            <a:endParaRPr lang="ru-RU" sz="812" dirty="0"/>
          </a:p>
        </p:txBody>
      </p:sp>
      <p:pic>
        <p:nvPicPr>
          <p:cNvPr id="4" name="Рисунок 3"/>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4571608" y="1"/>
            <a:ext cx="4572392" cy="5143499"/>
          </a:xfrm>
          <a:prstGeom prst="rect">
            <a:avLst/>
          </a:prstGeom>
        </p:spPr>
      </p:pic>
    </p:spTree>
    <p:extLst>
      <p:ext uri="{BB962C8B-B14F-4D97-AF65-F5344CB8AC3E}">
        <p14:creationId xmlns:p14="http://schemas.microsoft.com/office/powerpoint/2010/main" val="2496323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857250" y="635253"/>
            <a:ext cx="7429500" cy="4508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69" tIns="34234" rIns="68469" bIns="34234" rtlCol="0" anchor="ctr"/>
          <a:lstStyle/>
          <a:p>
            <a:pPr algn="ctr"/>
            <a:endParaRPr lang="ru-RU" sz="1200" dirty="0"/>
          </a:p>
        </p:txBody>
      </p:sp>
      <p:sp>
        <p:nvSpPr>
          <p:cNvPr id="82" name="Прямоугольник 81"/>
          <p:cNvSpPr/>
          <p:nvPr/>
        </p:nvSpPr>
        <p:spPr>
          <a:xfrm>
            <a:off x="857250" y="1"/>
            <a:ext cx="7429500" cy="5157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69" tIns="34234" rIns="68469" bIns="34234" rtlCol="0" anchor="ctr"/>
          <a:lstStyle/>
          <a:p>
            <a:pPr algn="ctr"/>
            <a:endParaRPr lang="ru-RU" sz="1200" dirty="0">
              <a:solidFill>
                <a:prstClr val="white"/>
              </a:solidFill>
            </a:endParaRPr>
          </a:p>
        </p:txBody>
      </p:sp>
      <p:sp>
        <p:nvSpPr>
          <p:cNvPr id="22" name="Заголовок 1"/>
          <p:cNvSpPr txBox="1">
            <a:spLocks/>
          </p:cNvSpPr>
          <p:nvPr/>
        </p:nvSpPr>
        <p:spPr>
          <a:xfrm>
            <a:off x="2861667" y="201709"/>
            <a:ext cx="5115523" cy="411558"/>
          </a:xfrm>
          <a:prstGeom prst="rect">
            <a:avLst/>
          </a:prstGeom>
        </p:spPr>
        <p:txBody>
          <a:bodyPr lIns="51356" tIns="25679" rIns="51356" bIns="25679" anchor="ct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lnSpc>
                <a:spcPct val="80000"/>
              </a:lnSpc>
            </a:pPr>
            <a:endParaRPr lang="ru-RU" sz="1050" dirty="0">
              <a:solidFill>
                <a:prstClr val="black"/>
              </a:solidFill>
              <a:latin typeface="Calibri"/>
            </a:endParaRPr>
          </a:p>
        </p:txBody>
      </p:sp>
      <p:sp>
        <p:nvSpPr>
          <p:cNvPr id="19" name="Прямоугольник 18"/>
          <p:cNvSpPr/>
          <p:nvPr/>
        </p:nvSpPr>
        <p:spPr>
          <a:xfrm>
            <a:off x="863720" y="1"/>
            <a:ext cx="3714750" cy="5157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69" tIns="34234" rIns="68469" bIns="34234" rtlCol="0" anchor="ctr"/>
          <a:lstStyle/>
          <a:p>
            <a:pPr algn="ctr"/>
            <a:endParaRPr lang="ru-RU" sz="1200" dirty="0">
              <a:solidFill>
                <a:prstClr val="white"/>
              </a:solidFill>
            </a:endParaRPr>
          </a:p>
        </p:txBody>
      </p:sp>
      <p:sp>
        <p:nvSpPr>
          <p:cNvPr id="20" name="Прямоугольник 19"/>
          <p:cNvSpPr/>
          <p:nvPr/>
        </p:nvSpPr>
        <p:spPr>
          <a:xfrm>
            <a:off x="4572000" y="1"/>
            <a:ext cx="3714750" cy="5157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69" tIns="34234" rIns="68469" bIns="34234" rtlCol="0" anchor="ctr"/>
          <a:lstStyle/>
          <a:p>
            <a:pPr algn="ctr"/>
            <a:endParaRPr lang="ru-RU" sz="1200" dirty="0">
              <a:solidFill>
                <a:prstClr val="white"/>
              </a:solidFill>
            </a:endParaRPr>
          </a:p>
        </p:txBody>
      </p:sp>
      <p:sp>
        <p:nvSpPr>
          <p:cNvPr id="21" name="Прямоугольник 20"/>
          <p:cNvSpPr/>
          <p:nvPr/>
        </p:nvSpPr>
        <p:spPr>
          <a:xfrm>
            <a:off x="4572000" y="-1"/>
            <a:ext cx="3714750" cy="2083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69" tIns="34234" rIns="68469" bIns="34234" rtlCol="0" anchor="ctr"/>
          <a:lstStyle/>
          <a:p>
            <a:pPr algn="ctr"/>
            <a:endParaRPr lang="ru-RU" sz="1200" dirty="0">
              <a:solidFill>
                <a:prstClr val="white"/>
              </a:solidFill>
            </a:endParaRPr>
          </a:p>
        </p:txBody>
      </p:sp>
      <p:cxnSp>
        <p:nvCxnSpPr>
          <p:cNvPr id="27" name="Прямая соединительная линия 26"/>
          <p:cNvCxnSpPr/>
          <p:nvPr/>
        </p:nvCxnSpPr>
        <p:spPr>
          <a:xfrm>
            <a:off x="4572000" y="0"/>
            <a:ext cx="0" cy="5143514"/>
          </a:xfrm>
          <a:prstGeom prst="line">
            <a:avLst/>
          </a:prstGeom>
          <a:ln w="12700">
            <a:solidFill>
              <a:srgbClr val="6B6B6F"/>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602984" y="124599"/>
            <a:ext cx="2898879" cy="997196"/>
          </a:xfrm>
          <a:prstGeom prst="rect">
            <a:avLst/>
          </a:prstGeom>
          <a:noFill/>
        </p:spPr>
        <p:txBody>
          <a:bodyPr wrap="square" rtlCol="0">
            <a:spAutoFit/>
          </a:bodyPr>
          <a:lstStyle>
            <a:defPPr>
              <a:defRPr lang="ru-RU"/>
            </a:defPPr>
            <a:lvl1pPr algn="r">
              <a:lnSpc>
                <a:spcPct val="80000"/>
              </a:lnSpc>
              <a:defRPr sz="1600" b="1">
                <a:solidFill>
                  <a:schemeClr val="tx1">
                    <a:lumMod val="75000"/>
                    <a:lumOff val="25000"/>
                  </a:schemeClr>
                </a:solidFill>
              </a:defRPr>
            </a:lvl1pPr>
          </a:lstStyle>
          <a:p>
            <a:r>
              <a:rPr lang="ru-RU" sz="1050" dirty="0"/>
              <a:t>Нелегальная деятельность на финансовом рынке</a:t>
            </a:r>
            <a:r>
              <a:rPr lang="ru-RU" sz="1050" b="0" dirty="0"/>
              <a:t> – </a:t>
            </a:r>
            <a:r>
              <a:rPr lang="ru-RU" sz="1050" b="0" dirty="0"/>
              <a:t>деятельность </a:t>
            </a:r>
            <a:r>
              <a:rPr lang="ru-RU" sz="1050" b="0" dirty="0"/>
              <a:t>на финансовом рынке, осуществляемая лицами, не имеющими соответствующей лицензии Банка России и не включенными в государственные реестры Банка России, в том числе деятельность финансовых </a:t>
            </a:r>
            <a:r>
              <a:rPr lang="ru-RU" sz="1050" b="0" dirty="0"/>
              <a:t>пирамид</a:t>
            </a:r>
            <a:endParaRPr lang="ru-RU" sz="1050" b="0" dirty="0"/>
          </a:p>
        </p:txBody>
      </p:sp>
      <p:cxnSp>
        <p:nvCxnSpPr>
          <p:cNvPr id="33" name="Прямая соединительная линия 32"/>
          <p:cNvCxnSpPr/>
          <p:nvPr/>
        </p:nvCxnSpPr>
        <p:spPr>
          <a:xfrm flipH="1">
            <a:off x="964406" y="1144617"/>
            <a:ext cx="3521870" cy="0"/>
          </a:xfrm>
          <a:prstGeom prst="line">
            <a:avLst/>
          </a:prstGeom>
          <a:ln w="12700">
            <a:solidFill>
              <a:srgbClr val="6B6B6F"/>
            </a:solidFill>
          </a:ln>
        </p:spPr>
        <p:style>
          <a:lnRef idx="1">
            <a:schemeClr val="accent1"/>
          </a:lnRef>
          <a:fillRef idx="0">
            <a:schemeClr val="accent1"/>
          </a:fillRef>
          <a:effectRef idx="0">
            <a:schemeClr val="accent1"/>
          </a:effectRef>
          <a:fontRef idx="minor">
            <a:schemeClr val="tx1"/>
          </a:fontRef>
        </p:style>
      </p:cxnSp>
      <p:pic>
        <p:nvPicPr>
          <p:cNvPr id="1037" name="Picture 13" descr="\\S03ifs\obmen\ОПНД\ЕИСПД\Новая папка\spy-icon-vector-12918856.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6204" b="86944" l="9200" r="92200">
                        <a14:foregroundMark x1="42900" y1="36481" x2="42900" y2="36481"/>
                        <a14:foregroundMark x1="62500" y1="35741" x2="62500" y2="35741"/>
                        <a14:foregroundMark x1="53600" y1="18426" x2="53600" y2="18426"/>
                      </a14:backgroundRemoval>
                    </a14:imgEffect>
                  </a14:imgLayer>
                </a14:imgProps>
              </a:ext>
              <a:ext uri="{28A0092B-C50C-407E-A947-70E740481C1C}">
                <a14:useLocalDpi xmlns:a14="http://schemas.microsoft.com/office/drawing/2010/main" val="0"/>
              </a:ext>
            </a:extLst>
          </a:blip>
          <a:srcRect l="8012" t="2923" r="7903" b="11209"/>
          <a:stretch/>
        </p:blipFill>
        <p:spPr bwMode="auto">
          <a:xfrm>
            <a:off x="866776" y="131905"/>
            <a:ext cx="685693" cy="75625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S03ifs\obmen\ОПНД\ЕИСПД\Новая папка\Pochemu-nuzhno-berech-kreditnuu-istoriu(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6112" y="1219692"/>
            <a:ext cx="1250164" cy="895118"/>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1006044" y="1219692"/>
            <a:ext cx="2240664" cy="1255728"/>
          </a:xfrm>
          <a:prstGeom prst="rect">
            <a:avLst/>
          </a:prstGeom>
          <a:noFill/>
        </p:spPr>
        <p:txBody>
          <a:bodyPr wrap="square" rtlCol="0">
            <a:spAutoFit/>
          </a:bodyPr>
          <a:lstStyle>
            <a:defPPr>
              <a:defRPr lang="ru-RU"/>
            </a:defPPr>
            <a:lvl1pPr algn="r">
              <a:lnSpc>
                <a:spcPct val="80000"/>
              </a:lnSpc>
              <a:defRPr>
                <a:solidFill>
                  <a:schemeClr val="bg1">
                    <a:lumMod val="50000"/>
                  </a:schemeClr>
                </a:solidFill>
              </a:defRPr>
            </a:lvl1pPr>
          </a:lstStyle>
          <a:p>
            <a:pPr algn="l"/>
            <a:r>
              <a:rPr lang="ru-RU" sz="1350" b="1" dirty="0">
                <a:solidFill>
                  <a:schemeClr val="tx1">
                    <a:lumMod val="75000"/>
                    <a:lumOff val="25000"/>
                  </a:schemeClr>
                </a:solidFill>
              </a:rPr>
              <a:t>Нелегальные кредиторы</a:t>
            </a:r>
          </a:p>
          <a:p>
            <a:pPr algn="l"/>
            <a:r>
              <a:rPr lang="ru-RU" sz="1350" dirty="0">
                <a:solidFill>
                  <a:schemeClr val="tx1">
                    <a:lumMod val="75000"/>
                    <a:lumOff val="25000"/>
                  </a:schemeClr>
                </a:solidFill>
              </a:rPr>
              <a:t>организации, не состоящие в реестрах СРМ или не имеющие лицензию Банка России, но выдающие денежные средства под </a:t>
            </a:r>
            <a:r>
              <a:rPr lang="ru-RU" sz="1350" dirty="0">
                <a:solidFill>
                  <a:schemeClr val="tx1">
                    <a:lumMod val="75000"/>
                    <a:lumOff val="25000"/>
                  </a:schemeClr>
                </a:solidFill>
              </a:rPr>
              <a:t>проценты</a:t>
            </a:r>
            <a:endParaRPr lang="ru-RU" sz="1350" dirty="0">
              <a:solidFill>
                <a:schemeClr val="tx1">
                  <a:lumMod val="75000"/>
                  <a:lumOff val="25000"/>
                </a:schemeClr>
              </a:solidFill>
            </a:endParaRPr>
          </a:p>
        </p:txBody>
      </p:sp>
      <p:cxnSp>
        <p:nvCxnSpPr>
          <p:cNvPr id="42" name="Прямая соединительная линия 41"/>
          <p:cNvCxnSpPr/>
          <p:nvPr/>
        </p:nvCxnSpPr>
        <p:spPr>
          <a:xfrm flipH="1">
            <a:off x="1411697" y="2154155"/>
            <a:ext cx="2867069" cy="0"/>
          </a:xfrm>
          <a:prstGeom prst="line">
            <a:avLst/>
          </a:prstGeom>
          <a:ln w="12700">
            <a:solidFill>
              <a:srgbClr val="6B6B6F"/>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52473" y="3655260"/>
            <a:ext cx="3600566" cy="1546577"/>
          </a:xfrm>
          <a:prstGeom prst="rect">
            <a:avLst/>
          </a:prstGeom>
          <a:noFill/>
        </p:spPr>
        <p:txBody>
          <a:bodyPr wrap="square" rtlCol="0">
            <a:spAutoFit/>
          </a:bodyPr>
          <a:lstStyle/>
          <a:p>
            <a:r>
              <a:rPr lang="ru-RU" sz="900" b="1" dirty="0">
                <a:solidFill>
                  <a:schemeClr val="tx1">
                    <a:lumMod val="75000"/>
                    <a:lumOff val="25000"/>
                  </a:schemeClr>
                </a:solidFill>
              </a:rPr>
              <a:t>Статья </a:t>
            </a:r>
            <a:r>
              <a:rPr lang="en-US" sz="900" b="1" dirty="0">
                <a:solidFill>
                  <a:schemeClr val="tx1">
                    <a:lumMod val="75000"/>
                    <a:lumOff val="25000"/>
                  </a:schemeClr>
                </a:solidFill>
              </a:rPr>
              <a:t>8</a:t>
            </a:r>
            <a:r>
              <a:rPr lang="ru-RU" sz="900" b="1" dirty="0">
                <a:solidFill>
                  <a:schemeClr val="tx1">
                    <a:lumMod val="75000"/>
                    <a:lumOff val="25000"/>
                  </a:schemeClr>
                </a:solidFill>
              </a:rPr>
              <a:t>.</a:t>
            </a:r>
            <a:r>
              <a:rPr lang="en-US" sz="900" b="1" dirty="0">
                <a:solidFill>
                  <a:schemeClr val="tx1">
                    <a:lumMod val="75000"/>
                    <a:lumOff val="25000"/>
                  </a:schemeClr>
                </a:solidFill>
              </a:rPr>
              <a:t>4</a:t>
            </a:r>
            <a:r>
              <a:rPr lang="ru-RU" sz="900" b="1" dirty="0">
                <a:solidFill>
                  <a:schemeClr val="tx1">
                    <a:lumMod val="75000"/>
                    <a:lumOff val="25000"/>
                  </a:schemeClr>
                </a:solidFill>
              </a:rPr>
              <a:t> ч. </a:t>
            </a:r>
            <a:r>
              <a:rPr lang="en-US" sz="900" b="1" dirty="0">
                <a:solidFill>
                  <a:schemeClr val="tx1">
                    <a:lumMod val="75000"/>
                    <a:lumOff val="25000"/>
                  </a:schemeClr>
                </a:solidFill>
              </a:rPr>
              <a:t>2</a:t>
            </a:r>
            <a:r>
              <a:rPr lang="ru-RU" sz="900" b="1" dirty="0">
                <a:solidFill>
                  <a:schemeClr val="tx1">
                    <a:lumMod val="75000"/>
                    <a:lumOff val="25000"/>
                  </a:schemeClr>
                </a:solidFill>
              </a:rPr>
              <a:t> закона Волгоградской области от 11.06.2008 </a:t>
            </a:r>
            <a:r>
              <a:rPr lang="ru-RU" sz="900" b="1" dirty="0">
                <a:solidFill>
                  <a:schemeClr val="tx1">
                    <a:lumMod val="75000"/>
                    <a:lumOff val="25000"/>
                  </a:schemeClr>
                </a:solidFill>
              </a:rPr>
              <a:t>N </a:t>
            </a:r>
            <a:r>
              <a:rPr lang="ru-RU" sz="900" b="1" dirty="0">
                <a:solidFill>
                  <a:schemeClr val="tx1">
                    <a:lumMod val="75000"/>
                    <a:lumOff val="25000"/>
                  </a:schemeClr>
                </a:solidFill>
              </a:rPr>
              <a:t>1693-ОД «Кодекс Волгоградской области об административной ответственности»: </a:t>
            </a:r>
          </a:p>
          <a:p>
            <a:pPr algn="just"/>
            <a:r>
              <a:rPr lang="ru-RU" sz="1350" dirty="0"/>
              <a:t>- </a:t>
            </a:r>
            <a:r>
              <a:rPr lang="ru-RU" sz="900" dirty="0"/>
              <a:t>за </a:t>
            </a:r>
            <a:r>
              <a:rPr lang="ru-RU" sz="900" dirty="0"/>
              <a:t>размещение вывесок, указателей, объявлений, листовок и иной наружной информации в не установленных для этих целей местах, а также содержание мест размещения наружной информации в ненадлежащем состоянии - на граждан в размере от пятисот до двух тысяч рублей; на должностных лиц - от пяти тысяч до двенадцати тысяч рублей; на юридических лиц - от двадцати тысяч до тридцати тысяч рублей.</a:t>
            </a:r>
          </a:p>
        </p:txBody>
      </p:sp>
      <p:pic>
        <p:nvPicPr>
          <p:cNvPr id="31" name="Рисунок 30"/>
          <p:cNvPicPr/>
          <p:nvPr/>
        </p:nvPicPr>
        <p:blipFill rotWithShape="1">
          <a:blip r:embed="rId5" cstate="print">
            <a:extLst>
              <a:ext uri="{28A0092B-C50C-407E-A947-70E740481C1C}">
                <a14:useLocalDpi xmlns:a14="http://schemas.microsoft.com/office/drawing/2010/main" val="0"/>
              </a:ext>
            </a:extLst>
          </a:blip>
          <a:srcRect l="24456" t="17943" r="49419" b="24763"/>
          <a:stretch/>
        </p:blipFill>
        <p:spPr bwMode="auto">
          <a:xfrm>
            <a:off x="938158" y="2253151"/>
            <a:ext cx="1329652" cy="127246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 name="Прямоугольник 5"/>
          <p:cNvSpPr/>
          <p:nvPr/>
        </p:nvSpPr>
        <p:spPr>
          <a:xfrm>
            <a:off x="2313122" y="2450801"/>
            <a:ext cx="2218973" cy="1546577"/>
          </a:xfrm>
          <a:prstGeom prst="rect">
            <a:avLst/>
          </a:prstGeom>
        </p:spPr>
        <p:txBody>
          <a:bodyPr wrap="square">
            <a:spAutoFit/>
          </a:bodyPr>
          <a:lstStyle/>
          <a:p>
            <a:r>
              <a:rPr lang="ru-RU" sz="1350" b="1" dirty="0"/>
              <a:t>Анонимные кредиторы</a:t>
            </a:r>
          </a:p>
          <a:p>
            <a:pPr lvl="0"/>
            <a:r>
              <a:rPr lang="ru-RU" sz="1350" dirty="0">
                <a:solidFill>
                  <a:schemeClr val="tx1">
                    <a:lumMod val="75000"/>
                    <a:lumOff val="25000"/>
                  </a:schemeClr>
                </a:solidFill>
              </a:rPr>
              <a:t>Размещение </a:t>
            </a:r>
            <a:r>
              <a:rPr lang="ru-RU" sz="1350" dirty="0">
                <a:solidFill>
                  <a:schemeClr val="tx1">
                    <a:lumMod val="75000"/>
                    <a:lumOff val="25000"/>
                  </a:schemeClr>
                </a:solidFill>
              </a:rPr>
              <a:t>объявлений о предоставлении кредитов/займов </a:t>
            </a:r>
            <a:r>
              <a:rPr lang="ru-RU" sz="1350" dirty="0">
                <a:solidFill>
                  <a:schemeClr val="tx1">
                    <a:lumMod val="75000"/>
                    <a:lumOff val="25000"/>
                  </a:schemeClr>
                </a:solidFill>
              </a:rPr>
              <a:t>без </a:t>
            </a:r>
            <a:r>
              <a:rPr lang="ru-RU" sz="1350" dirty="0">
                <a:solidFill>
                  <a:schemeClr val="tx1">
                    <a:lumMod val="75000"/>
                    <a:lumOff val="25000"/>
                  </a:schemeClr>
                </a:solidFill>
              </a:rPr>
              <a:t>указания наименования лица, предоставляющего услугу.</a:t>
            </a:r>
          </a:p>
        </p:txBody>
      </p:sp>
      <p:cxnSp>
        <p:nvCxnSpPr>
          <p:cNvPr id="34" name="Прямая соединительная линия 33"/>
          <p:cNvCxnSpPr/>
          <p:nvPr/>
        </p:nvCxnSpPr>
        <p:spPr>
          <a:xfrm flipH="1">
            <a:off x="1338183" y="3646551"/>
            <a:ext cx="2867069" cy="0"/>
          </a:xfrm>
          <a:prstGeom prst="line">
            <a:avLst/>
          </a:prstGeom>
          <a:ln w="12700">
            <a:solidFill>
              <a:srgbClr val="6B6B6F"/>
            </a:solidFill>
          </a:ln>
        </p:spPr>
        <p:style>
          <a:lnRef idx="1">
            <a:schemeClr val="accent1"/>
          </a:lnRef>
          <a:fillRef idx="0">
            <a:schemeClr val="accent1"/>
          </a:fillRef>
          <a:effectRef idx="0">
            <a:schemeClr val="accent1"/>
          </a:effectRef>
          <a:fontRef idx="minor">
            <a:schemeClr val="tx1"/>
          </a:fontRef>
        </p:style>
      </p:cxnSp>
      <p:pic>
        <p:nvPicPr>
          <p:cNvPr id="35" name="Picture 2" descr="\\ifs.krasnodar.cbr.ru\home$\03ZaycevAV\Desktop\полез\картинки\картинки\5037b85s-1920.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b="87375"/>
          <a:stretch/>
        </p:blipFill>
        <p:spPr bwMode="auto">
          <a:xfrm>
            <a:off x="4572000" y="1"/>
            <a:ext cx="3714750" cy="26381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5598640" y="329895"/>
            <a:ext cx="2652506" cy="1708160"/>
          </a:xfrm>
          <a:prstGeom prst="rect">
            <a:avLst/>
          </a:prstGeom>
          <a:noFill/>
        </p:spPr>
        <p:txBody>
          <a:bodyPr wrap="square" rtlCol="0">
            <a:spAutoFit/>
          </a:bodyPr>
          <a:lstStyle/>
          <a:p>
            <a:pPr algn="r"/>
            <a:r>
              <a:rPr lang="ru-RU" sz="1500" b="1" dirty="0">
                <a:solidFill>
                  <a:schemeClr val="tx1">
                    <a:lumMod val="75000"/>
                    <a:lumOff val="25000"/>
                  </a:schemeClr>
                </a:solidFill>
              </a:rPr>
              <a:t>В случае обнаружения субъекта, предположительно осуществляющего нелегальную деятельность </a:t>
            </a:r>
          </a:p>
          <a:p>
            <a:pPr algn="r"/>
            <a:r>
              <a:rPr lang="ru-RU" sz="1500" b="1" dirty="0">
                <a:solidFill>
                  <a:schemeClr val="tx1">
                    <a:lumMod val="75000"/>
                    <a:lumOff val="25000"/>
                  </a:schemeClr>
                </a:solidFill>
              </a:rPr>
              <a:t>на финансовом рынке, предлагаем выполнить следующие действия:</a:t>
            </a:r>
            <a:endParaRPr lang="ru-RU" sz="1500" b="1" dirty="0">
              <a:solidFill>
                <a:schemeClr val="tx1">
                  <a:lumMod val="75000"/>
                  <a:lumOff val="25000"/>
                </a:schemeClr>
              </a:solidFill>
            </a:endParaRPr>
          </a:p>
        </p:txBody>
      </p:sp>
      <p:sp>
        <p:nvSpPr>
          <p:cNvPr id="26" name="Прямоугольник 25"/>
          <p:cNvSpPr/>
          <p:nvPr/>
        </p:nvSpPr>
        <p:spPr>
          <a:xfrm>
            <a:off x="4572000" y="2083066"/>
            <a:ext cx="3714750" cy="307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69" tIns="34234" rIns="68469" bIns="34234" rtlCol="0" anchor="ctr"/>
          <a:lstStyle/>
          <a:p>
            <a:pPr algn="ctr"/>
            <a:endParaRPr lang="ru-RU" sz="1200" dirty="0">
              <a:solidFill>
                <a:prstClr val="white"/>
              </a:solidFill>
            </a:endParaRPr>
          </a:p>
        </p:txBody>
      </p:sp>
      <p:pic>
        <p:nvPicPr>
          <p:cNvPr id="28" name="Picture 3" descr="\\ifs.krasnodar.cbr.ru\home$\03ZaycevAV\Desktop\полез\картинки\картинки\мошенники.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5900" l="6500" r="94400">
                        <a14:foregroundMark x1="49300" y1="12800" x2="52600" y2="4400"/>
                        <a14:foregroundMark x1="46100" y1="5000" x2="51900" y2="7800"/>
                        <a14:foregroundMark x1="50800" y1="3900" x2="46500" y2="3700"/>
                        <a14:foregroundMark x1="53000" y1="3100" x2="53000" y2="3100"/>
                        <a14:foregroundMark x1="43900" y1="8000" x2="43900" y2="8000"/>
                        <a14:foregroundMark x1="57300" y1="19600" x2="71500" y2="30400"/>
                      </a14:backgroundRemoval>
                    </a14:imgEffect>
                  </a14:imgLayer>
                </a14:imgProps>
              </a:ext>
              <a:ext uri="{28A0092B-C50C-407E-A947-70E740481C1C}">
                <a14:useLocalDpi xmlns:a14="http://schemas.microsoft.com/office/drawing/2010/main" val="0"/>
              </a:ext>
            </a:extLst>
          </a:blip>
          <a:srcRect/>
          <a:stretch>
            <a:fillRect/>
          </a:stretch>
        </p:blipFill>
        <p:spPr bwMode="auto">
          <a:xfrm>
            <a:off x="4533290" y="551622"/>
            <a:ext cx="1531443" cy="1531443"/>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572000" y="2405418"/>
            <a:ext cx="2883590" cy="2585323"/>
          </a:xfrm>
          <a:prstGeom prst="rect">
            <a:avLst/>
          </a:prstGeom>
          <a:noFill/>
        </p:spPr>
        <p:txBody>
          <a:bodyPr wrap="square" rtlCol="0">
            <a:spAutoFit/>
          </a:bodyPr>
          <a:lstStyle/>
          <a:p>
            <a:pPr marL="257175" indent="-257175">
              <a:buFont typeface="+mj-lt"/>
              <a:buAutoNum type="arabicPeriod"/>
            </a:pPr>
            <a:r>
              <a:rPr lang="ru-RU" sz="1350" dirty="0"/>
              <a:t>Проверить, состоит ли организация в реестре участников финансового рынка</a:t>
            </a:r>
          </a:p>
          <a:p>
            <a:pPr marL="257175" indent="-257175">
              <a:buFont typeface="+mj-lt"/>
              <a:buAutoNum type="arabicPeriod"/>
            </a:pPr>
            <a:endParaRPr lang="ru-RU" sz="1350" dirty="0"/>
          </a:p>
          <a:p>
            <a:pPr marL="257175" indent="-257175">
              <a:buFont typeface="+mj-lt"/>
              <a:buAutoNum type="arabicPeriod"/>
            </a:pPr>
            <a:r>
              <a:rPr lang="ru-RU" sz="1350" dirty="0"/>
              <a:t>В случае отсутствия в реестре, по возможности, зафиксировать субъект на фото</a:t>
            </a:r>
          </a:p>
          <a:p>
            <a:pPr marL="257175" indent="-257175">
              <a:buFont typeface="+mj-lt"/>
              <a:buAutoNum type="arabicPeriod"/>
            </a:pPr>
            <a:endParaRPr lang="ru-RU" sz="1350" dirty="0"/>
          </a:p>
          <a:p>
            <a:pPr marL="257175" indent="-257175">
              <a:buFont typeface="+mj-lt"/>
              <a:buAutoNum type="arabicPeriod"/>
            </a:pPr>
            <a:r>
              <a:rPr lang="ru-RU" sz="1350" dirty="0"/>
              <a:t>Сообщить информацию о субъекте в Отделение по Волгоградской области </a:t>
            </a:r>
            <a:endParaRPr lang="en-US" sz="1350" dirty="0"/>
          </a:p>
          <a:p>
            <a:r>
              <a:rPr lang="en-US" sz="1350" dirty="0"/>
              <a:t>     </a:t>
            </a:r>
            <a:r>
              <a:rPr lang="ru-RU" sz="1350" dirty="0"/>
              <a:t>Южного ГУ Банка России</a:t>
            </a:r>
            <a:endParaRPr lang="ru-RU" sz="1350" dirty="0"/>
          </a:p>
        </p:txBody>
      </p:sp>
      <p:pic>
        <p:nvPicPr>
          <p:cNvPr id="30" name="Picture 4" descr="\\ifs.krasnodar.cbr.ru\home$\03ZaycevAV\Desktop\полез\картинки\Reestr-bankovskih-garantij-po-44-FZ.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5254" b="100000" l="6000" r="90000">
                        <a14:foregroundMark x1="39182" y1="11594" x2="18000" y2="45290"/>
                        <a14:foregroundMark x1="39636" y1="24457" x2="41091" y2="75906"/>
                        <a14:foregroundMark x1="53909" y1="26087" x2="53364" y2="27174"/>
                        <a14:foregroundMark x1="55364" y1="23913" x2="47818" y2="24457"/>
                      </a14:backgroundRemoval>
                    </a14:imgEffect>
                  </a14:imgLayer>
                </a14:imgProps>
              </a:ext>
              <a:ext uri="{28A0092B-C50C-407E-A947-70E740481C1C}">
                <a14:useLocalDpi xmlns:a14="http://schemas.microsoft.com/office/drawing/2010/main" val="0"/>
              </a:ext>
            </a:extLst>
          </a:blip>
          <a:srcRect/>
          <a:stretch>
            <a:fillRect/>
          </a:stretch>
        </p:blipFill>
        <p:spPr bwMode="auto">
          <a:xfrm>
            <a:off x="7081105" y="2494870"/>
            <a:ext cx="1304957" cy="65485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ifs.krasnodar.cbr.ru\home$\03ZaycevAV\Desktop\полез\картинки\человечки\dreamstime_xs_17982301.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90000" l="10000" r="100000">
                        <a14:foregroundMark x1="39583" y1="20417" x2="42292" y2="11042"/>
                        <a14:foregroundMark x1="39375" y1="11250" x2="46667" y2="11250"/>
                        <a14:foregroundMark x1="39375" y1="9167" x2="40417" y2="14167"/>
                        <a14:foregroundMark x1="30625" y1="44792" x2="28125" y2="50208"/>
                        <a14:foregroundMark x1="60417" y1="84583" x2="72708" y2="77500"/>
                        <a14:foregroundMark x1="74167" y1="77292" x2="74167" y2="77292"/>
                      </a14:backgroundRemoval>
                    </a14:imgEffect>
                  </a14:imgLayer>
                </a14:imgProps>
              </a:ext>
              <a:ext uri="{28A0092B-C50C-407E-A947-70E740481C1C}">
                <a14:useLocalDpi xmlns:a14="http://schemas.microsoft.com/office/drawing/2010/main" val="0"/>
              </a:ext>
            </a:extLst>
          </a:blip>
          <a:srcRect/>
          <a:stretch>
            <a:fillRect/>
          </a:stretch>
        </p:blipFill>
        <p:spPr bwMode="auto">
          <a:xfrm>
            <a:off x="7326630" y="4102140"/>
            <a:ext cx="816704" cy="929021"/>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Прямая соединительная линия 36"/>
          <p:cNvCxnSpPr/>
          <p:nvPr/>
        </p:nvCxnSpPr>
        <p:spPr>
          <a:xfrm flipH="1">
            <a:off x="5419429" y="3149721"/>
            <a:ext cx="2867069" cy="0"/>
          </a:xfrm>
          <a:prstGeom prst="line">
            <a:avLst/>
          </a:prstGeom>
          <a:ln w="12700">
            <a:solidFill>
              <a:srgbClr val="6B6B6F"/>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flipH="1">
            <a:off x="5993296" y="3983408"/>
            <a:ext cx="2293456" cy="0"/>
          </a:xfrm>
          <a:prstGeom prst="line">
            <a:avLst/>
          </a:prstGeom>
          <a:ln w="12700">
            <a:solidFill>
              <a:srgbClr val="6B6B6F"/>
            </a:solidFill>
          </a:ln>
        </p:spPr>
        <p:style>
          <a:lnRef idx="1">
            <a:schemeClr val="accent1"/>
          </a:lnRef>
          <a:fillRef idx="0">
            <a:schemeClr val="accent1"/>
          </a:fillRef>
          <a:effectRef idx="0">
            <a:schemeClr val="accent1"/>
          </a:effectRef>
          <a:fontRef idx="minor">
            <a:schemeClr val="tx1"/>
          </a:fontRef>
        </p:style>
      </p:cxnSp>
      <p:pic>
        <p:nvPicPr>
          <p:cNvPr id="39" name="Picture 6" descr="\\S03ifs\obmen\ОПНД\ЕИСПД\Новая папка\251cb64408480425fcfad720d96be597.jpg"/>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163" b="100000" l="1538" r="90000"/>
                    </a14:imgEffect>
                  </a14:imgLayer>
                </a14:imgProps>
              </a:ext>
              <a:ext uri="{28A0092B-C50C-407E-A947-70E740481C1C}">
                <a14:useLocalDpi xmlns:a14="http://schemas.microsoft.com/office/drawing/2010/main" val="0"/>
              </a:ext>
            </a:extLst>
          </a:blip>
          <a:srcRect b="25778"/>
          <a:stretch/>
        </p:blipFill>
        <p:spPr bwMode="auto">
          <a:xfrm>
            <a:off x="7455589" y="3226961"/>
            <a:ext cx="700274" cy="75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409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857250" y="635253"/>
            <a:ext cx="7429500" cy="4508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69" tIns="34234" rIns="68469" bIns="34234" rtlCol="0" anchor="ctr"/>
          <a:lstStyle/>
          <a:p>
            <a:pPr algn="ctr"/>
            <a:endParaRPr lang="ru-RU" sz="1200" dirty="0"/>
          </a:p>
        </p:txBody>
      </p:sp>
      <p:sp>
        <p:nvSpPr>
          <p:cNvPr id="82" name="Прямоугольник 81"/>
          <p:cNvSpPr/>
          <p:nvPr/>
        </p:nvSpPr>
        <p:spPr>
          <a:xfrm>
            <a:off x="857250" y="1"/>
            <a:ext cx="7429500" cy="5157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69" tIns="34234" rIns="68469" bIns="34234" rtlCol="0" anchor="ctr"/>
          <a:lstStyle/>
          <a:p>
            <a:pPr algn="ctr"/>
            <a:endParaRPr lang="ru-RU" sz="1200" dirty="0">
              <a:solidFill>
                <a:prstClr val="white"/>
              </a:solidFill>
            </a:endParaRPr>
          </a:p>
        </p:txBody>
      </p:sp>
      <p:sp>
        <p:nvSpPr>
          <p:cNvPr id="22" name="Заголовок 1"/>
          <p:cNvSpPr txBox="1">
            <a:spLocks/>
          </p:cNvSpPr>
          <p:nvPr/>
        </p:nvSpPr>
        <p:spPr>
          <a:xfrm>
            <a:off x="2861667" y="201709"/>
            <a:ext cx="5115523" cy="411558"/>
          </a:xfrm>
          <a:prstGeom prst="rect">
            <a:avLst/>
          </a:prstGeom>
        </p:spPr>
        <p:txBody>
          <a:bodyPr lIns="51356" tIns="25679" rIns="51356" bIns="25679" anchor="ct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lnSpc>
                <a:spcPct val="80000"/>
              </a:lnSpc>
            </a:pPr>
            <a:endParaRPr lang="ru-RU" sz="1050" dirty="0">
              <a:solidFill>
                <a:prstClr val="black"/>
              </a:solidFill>
              <a:latin typeface="Calibri"/>
            </a:endParaRPr>
          </a:p>
        </p:txBody>
      </p:sp>
      <p:sp>
        <p:nvSpPr>
          <p:cNvPr id="19" name="Прямоугольник 18"/>
          <p:cNvSpPr/>
          <p:nvPr/>
        </p:nvSpPr>
        <p:spPr>
          <a:xfrm>
            <a:off x="857250" y="1"/>
            <a:ext cx="3714750" cy="5157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69" tIns="34234" rIns="68469" bIns="34234" rtlCol="0" anchor="ctr"/>
          <a:lstStyle/>
          <a:p>
            <a:pPr algn="ctr"/>
            <a:endParaRPr lang="ru-RU" sz="1200" dirty="0">
              <a:solidFill>
                <a:prstClr val="white"/>
              </a:solidFill>
            </a:endParaRPr>
          </a:p>
        </p:txBody>
      </p:sp>
      <p:sp>
        <p:nvSpPr>
          <p:cNvPr id="20" name="Прямоугольник 19"/>
          <p:cNvSpPr/>
          <p:nvPr/>
        </p:nvSpPr>
        <p:spPr>
          <a:xfrm>
            <a:off x="4578548" y="-71400"/>
            <a:ext cx="3714750" cy="5157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69" tIns="34234" rIns="68469" bIns="34234" rtlCol="0" anchor="ctr"/>
          <a:lstStyle/>
          <a:p>
            <a:pPr algn="ctr"/>
            <a:endParaRPr lang="ru-RU" sz="1200" dirty="0">
              <a:solidFill>
                <a:prstClr val="white"/>
              </a:solidFill>
            </a:endParaRPr>
          </a:p>
        </p:txBody>
      </p:sp>
      <p:sp>
        <p:nvSpPr>
          <p:cNvPr id="25" name="Прямоугольник 24"/>
          <p:cNvSpPr/>
          <p:nvPr/>
        </p:nvSpPr>
        <p:spPr>
          <a:xfrm>
            <a:off x="8018394" y="4904961"/>
            <a:ext cx="268357" cy="252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469" tIns="34234" rIns="68469" bIns="34234" rtlCol="0" anchor="ctr"/>
          <a:lstStyle/>
          <a:p>
            <a:pPr algn="ctr"/>
            <a:r>
              <a:rPr lang="ru-RU" sz="1200" dirty="0">
                <a:solidFill>
                  <a:schemeClr val="bg1">
                    <a:lumMod val="50000"/>
                  </a:schemeClr>
                </a:solidFill>
              </a:rPr>
              <a:t>3</a:t>
            </a:r>
            <a:endParaRPr lang="ru-RU" sz="1200" dirty="0">
              <a:solidFill>
                <a:schemeClr val="bg1">
                  <a:lumMod val="50000"/>
                </a:schemeClr>
              </a:solidFill>
            </a:endParaRPr>
          </a:p>
        </p:txBody>
      </p:sp>
      <p:sp>
        <p:nvSpPr>
          <p:cNvPr id="30" name="TextBox 29"/>
          <p:cNvSpPr txBox="1"/>
          <p:nvPr/>
        </p:nvSpPr>
        <p:spPr>
          <a:xfrm>
            <a:off x="1350053" y="48046"/>
            <a:ext cx="3214803" cy="507831"/>
          </a:xfrm>
          <a:prstGeom prst="rect">
            <a:avLst/>
          </a:prstGeom>
          <a:noFill/>
        </p:spPr>
        <p:txBody>
          <a:bodyPr wrap="square" rtlCol="0">
            <a:spAutoFit/>
          </a:bodyPr>
          <a:lstStyle/>
          <a:p>
            <a:pPr algn="r"/>
            <a:r>
              <a:rPr lang="ru-RU" sz="1350" dirty="0">
                <a:solidFill>
                  <a:schemeClr val="tx1">
                    <a:lumMod val="75000"/>
                    <a:lumOff val="25000"/>
                  </a:schemeClr>
                </a:solidFill>
              </a:rPr>
              <a:t>Как </a:t>
            </a:r>
            <a:r>
              <a:rPr lang="ru-RU" sz="1350" dirty="0"/>
              <a:t>проверить</a:t>
            </a:r>
            <a:r>
              <a:rPr lang="ru-RU" sz="1350" dirty="0"/>
              <a:t>, состоит ли организация в реестре участников финансового </a:t>
            </a:r>
            <a:r>
              <a:rPr lang="ru-RU" sz="1350" dirty="0"/>
              <a:t>рынка</a:t>
            </a:r>
            <a:endParaRPr lang="ru-RU" sz="1350" dirty="0"/>
          </a:p>
        </p:txBody>
      </p:sp>
      <p:sp>
        <p:nvSpPr>
          <p:cNvPr id="24" name="Прямоугольник 23"/>
          <p:cNvSpPr/>
          <p:nvPr/>
        </p:nvSpPr>
        <p:spPr>
          <a:xfrm>
            <a:off x="857250" y="4904961"/>
            <a:ext cx="268357" cy="252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469" tIns="34234" rIns="68469" bIns="34234" rtlCol="0" anchor="ctr"/>
          <a:lstStyle/>
          <a:p>
            <a:pPr algn="ctr"/>
            <a:r>
              <a:rPr lang="ru-RU" sz="1200" dirty="0">
                <a:solidFill>
                  <a:schemeClr val="bg1">
                    <a:lumMod val="50000"/>
                  </a:schemeClr>
                </a:solidFill>
              </a:rPr>
              <a:t>2</a:t>
            </a:r>
            <a:endParaRPr lang="ru-RU" sz="1200" dirty="0">
              <a:solidFill>
                <a:schemeClr val="bg1">
                  <a:lumMod val="50000"/>
                </a:schemeClr>
              </a:solidFill>
            </a:endParaRP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1165" y="935186"/>
            <a:ext cx="1219277" cy="1516781"/>
          </a:xfrm>
          <a:prstGeom prst="rect">
            <a:avLst/>
          </a:prstGeom>
          <a:ln w="9525">
            <a:no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cxnSp>
        <p:nvCxnSpPr>
          <p:cNvPr id="33" name="Прямая соединительная линия 32"/>
          <p:cNvCxnSpPr>
            <a:endCxn id="23" idx="2"/>
          </p:cNvCxnSpPr>
          <p:nvPr/>
        </p:nvCxnSpPr>
        <p:spPr>
          <a:xfrm>
            <a:off x="4572000" y="0"/>
            <a:ext cx="0" cy="5143514"/>
          </a:xfrm>
          <a:prstGeom prst="line">
            <a:avLst/>
          </a:prstGeom>
          <a:ln w="12700">
            <a:solidFill>
              <a:srgbClr val="6B6B6F"/>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685706" y="671364"/>
            <a:ext cx="2835089" cy="461665"/>
          </a:xfrm>
          <a:prstGeom prst="rect">
            <a:avLst/>
          </a:prstGeom>
          <a:noFill/>
        </p:spPr>
        <p:txBody>
          <a:bodyPr wrap="square" rtlCol="0">
            <a:spAutoFit/>
          </a:bodyPr>
          <a:lstStyle/>
          <a:p>
            <a:pPr algn="ctr"/>
            <a:r>
              <a:rPr lang="ru-RU" sz="1200" dirty="0">
                <a:solidFill>
                  <a:schemeClr val="tx1">
                    <a:lumMod val="65000"/>
                    <a:lumOff val="35000"/>
                  </a:schemeClr>
                </a:solidFill>
              </a:rPr>
              <a:t>На официальном сайте </a:t>
            </a:r>
            <a:r>
              <a:rPr lang="ru-RU" sz="1200" dirty="0">
                <a:solidFill>
                  <a:schemeClr val="tx1">
                    <a:lumMod val="65000"/>
                    <a:lumOff val="35000"/>
                  </a:schemeClr>
                </a:solidFill>
              </a:rPr>
              <a:t>Б</a:t>
            </a:r>
            <a:r>
              <a:rPr lang="ru-RU" sz="1200" dirty="0">
                <a:solidFill>
                  <a:schemeClr val="tx1">
                    <a:lumMod val="65000"/>
                    <a:lumOff val="35000"/>
                  </a:schemeClr>
                </a:solidFill>
              </a:rPr>
              <a:t>анка России </a:t>
            </a:r>
          </a:p>
          <a:p>
            <a:pPr algn="ctr"/>
            <a:r>
              <a:rPr lang="en-US" sz="1200" u="sng" dirty="0">
                <a:solidFill>
                  <a:srgbClr val="2677D0"/>
                </a:solidFill>
              </a:rPr>
              <a:t>https</a:t>
            </a:r>
            <a:r>
              <a:rPr lang="en-US" sz="1200" u="sng" dirty="0">
                <a:solidFill>
                  <a:srgbClr val="2677D0"/>
                </a:solidFill>
              </a:rPr>
              <a:t>://www.cbr.ru/</a:t>
            </a:r>
            <a:endParaRPr lang="ru-RU" sz="1200" u="sng" dirty="0">
              <a:solidFill>
                <a:srgbClr val="2677D0"/>
              </a:solidFill>
            </a:endParaRPr>
          </a:p>
        </p:txBody>
      </p:sp>
      <p:cxnSp>
        <p:nvCxnSpPr>
          <p:cNvPr id="35" name="Прямая соединительная линия 34"/>
          <p:cNvCxnSpPr/>
          <p:nvPr/>
        </p:nvCxnSpPr>
        <p:spPr>
          <a:xfrm flipH="1">
            <a:off x="964406" y="614118"/>
            <a:ext cx="3521870" cy="0"/>
          </a:xfrm>
          <a:prstGeom prst="line">
            <a:avLst/>
          </a:prstGeom>
          <a:ln w="12700">
            <a:solidFill>
              <a:srgbClr val="6B6B6F"/>
            </a:solidFill>
          </a:ln>
        </p:spPr>
        <p:style>
          <a:lnRef idx="1">
            <a:schemeClr val="accent1"/>
          </a:lnRef>
          <a:fillRef idx="0">
            <a:schemeClr val="accent1"/>
          </a:fillRef>
          <a:effectRef idx="0">
            <a:schemeClr val="accent1"/>
          </a:effectRef>
          <a:fontRef idx="minor">
            <a:schemeClr val="tx1"/>
          </a:fontRef>
        </p:style>
      </p:cxnSp>
      <p:pic>
        <p:nvPicPr>
          <p:cNvPr id="205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4946"/>
          <a:stretch/>
        </p:blipFill>
        <p:spPr bwMode="auto">
          <a:xfrm>
            <a:off x="951009" y="2519800"/>
            <a:ext cx="1126756" cy="1696502"/>
          </a:xfrm>
          <a:prstGeom prst="rect">
            <a:avLst/>
          </a:prstGeom>
          <a:ln w="9525">
            <a:no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2170285" y="1119042"/>
            <a:ext cx="2372069" cy="230832"/>
          </a:xfrm>
          <a:prstGeom prst="rect">
            <a:avLst/>
          </a:prstGeom>
          <a:noFill/>
        </p:spPr>
        <p:txBody>
          <a:bodyPr wrap="square" rtlCol="0">
            <a:spAutoFit/>
          </a:bodyPr>
          <a:lstStyle/>
          <a:p>
            <a:pPr algn="r"/>
            <a:r>
              <a:rPr lang="ru-RU" sz="900" b="1" dirty="0"/>
              <a:t>Реестры субъектов микрофинансирования</a:t>
            </a:r>
            <a:endParaRPr lang="ru-RU" sz="900" b="1" dirty="0"/>
          </a:p>
        </p:txBody>
      </p:sp>
      <p:sp>
        <p:nvSpPr>
          <p:cNvPr id="41" name="TextBox 40"/>
          <p:cNvSpPr txBox="1"/>
          <p:nvPr/>
        </p:nvSpPr>
        <p:spPr>
          <a:xfrm>
            <a:off x="3561701" y="2160869"/>
            <a:ext cx="980652" cy="369332"/>
          </a:xfrm>
          <a:prstGeom prst="rect">
            <a:avLst/>
          </a:prstGeom>
          <a:noFill/>
        </p:spPr>
        <p:txBody>
          <a:bodyPr wrap="square" rtlCol="0">
            <a:spAutoFit/>
          </a:bodyPr>
          <a:lstStyle/>
          <a:p>
            <a:pPr algn="r"/>
            <a:r>
              <a:rPr lang="ru-RU" sz="900" b="1" dirty="0"/>
              <a:t>Справочник УФР</a:t>
            </a:r>
            <a:endParaRPr lang="ru-RU" sz="900" b="1" dirty="0"/>
          </a:p>
        </p:txBody>
      </p:sp>
      <p:pic>
        <p:nvPicPr>
          <p:cNvPr id="2056" name="Picture 8" descr="\\S03ifs\obmen\ОПНД\ЕИСПД\Новая папка\егрюл.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3936" y="4319619"/>
            <a:ext cx="766340" cy="76634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7" name="Picture 9" descr="\\S03ifs\obmen\ОПНД\ЕИСПД\Новая папка\question-mark-png-5a3734b5e2a0a9_0719789815135674139283.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2500" b="97308" l="21556" r="79889">
                        <a14:foregroundMark x1="54444" y1="68269" x2="54444" y2="68269"/>
                        <a14:foregroundMark x1="43222" y1="79423" x2="43222" y2="79423"/>
                      </a14:backgroundRemoval>
                    </a14:imgEffect>
                  </a14:imgLayer>
                </a14:imgProps>
              </a:ext>
              <a:ext uri="{28A0092B-C50C-407E-A947-70E740481C1C}">
                <a14:useLocalDpi xmlns:a14="http://schemas.microsoft.com/office/drawing/2010/main" val="0"/>
              </a:ext>
            </a:extLst>
          </a:blip>
          <a:srcRect l="20667" r="19999"/>
          <a:stretch/>
        </p:blipFill>
        <p:spPr bwMode="auto">
          <a:xfrm>
            <a:off x="864394" y="2777"/>
            <a:ext cx="635137" cy="618485"/>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Прямая соединительная линия 47"/>
          <p:cNvCxnSpPr/>
          <p:nvPr/>
        </p:nvCxnSpPr>
        <p:spPr>
          <a:xfrm flipH="1" flipV="1">
            <a:off x="1931479" y="4018890"/>
            <a:ext cx="177460" cy="30073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1840223" y="3963674"/>
            <a:ext cx="128117" cy="11719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p>
        </p:txBody>
      </p:sp>
      <p:cxnSp>
        <p:nvCxnSpPr>
          <p:cNvPr id="74" name="Прямая соединительная линия 73"/>
          <p:cNvCxnSpPr/>
          <p:nvPr/>
        </p:nvCxnSpPr>
        <p:spPr>
          <a:xfrm flipH="1" flipV="1">
            <a:off x="2108940" y="1259816"/>
            <a:ext cx="1646447" cy="14750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 b="71955"/>
          <a:stretch/>
        </p:blipFill>
        <p:spPr bwMode="auto">
          <a:xfrm>
            <a:off x="2252029" y="1478551"/>
            <a:ext cx="1219277" cy="608213"/>
          </a:xfrm>
          <a:prstGeom prst="rect">
            <a:avLst/>
          </a:prstGeom>
          <a:ln w="9525">
            <a:no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75" name="Прямоугольник 74"/>
          <p:cNvSpPr/>
          <p:nvPr/>
        </p:nvSpPr>
        <p:spPr>
          <a:xfrm>
            <a:off x="1983149" y="1201705"/>
            <a:ext cx="157048" cy="1533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p>
        </p:txBody>
      </p:sp>
      <p:cxnSp>
        <p:nvCxnSpPr>
          <p:cNvPr id="67" name="Прямая соединительная линия 66"/>
          <p:cNvCxnSpPr>
            <a:endCxn id="68" idx="3"/>
          </p:cNvCxnSpPr>
          <p:nvPr/>
        </p:nvCxnSpPr>
        <p:spPr>
          <a:xfrm flipH="1" flipV="1">
            <a:off x="3368441" y="1786656"/>
            <a:ext cx="322790" cy="37421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Прямоугольник 67"/>
          <p:cNvSpPr/>
          <p:nvPr/>
        </p:nvSpPr>
        <p:spPr>
          <a:xfrm>
            <a:off x="3272073" y="1728550"/>
            <a:ext cx="96368" cy="1162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p>
        </p:txBody>
      </p:sp>
      <p:sp>
        <p:nvSpPr>
          <p:cNvPr id="98" name="TextBox 97"/>
          <p:cNvSpPr txBox="1"/>
          <p:nvPr/>
        </p:nvSpPr>
        <p:spPr>
          <a:xfrm>
            <a:off x="1880275" y="4281625"/>
            <a:ext cx="955665" cy="1255728"/>
          </a:xfrm>
          <a:prstGeom prst="rect">
            <a:avLst/>
          </a:prstGeom>
          <a:noFill/>
        </p:spPr>
        <p:txBody>
          <a:bodyPr wrap="square" rtlCol="0">
            <a:spAutoFit/>
          </a:bodyPr>
          <a:lstStyle/>
          <a:p>
            <a:pPr>
              <a:lnSpc>
                <a:spcPct val="80000"/>
              </a:lnSpc>
            </a:pPr>
            <a:r>
              <a:rPr lang="ru-RU" sz="1350" dirty="0">
                <a:solidFill>
                  <a:schemeClr val="bg1">
                    <a:lumMod val="50000"/>
                  </a:schemeClr>
                </a:solidFill>
              </a:rPr>
              <a:t>Организацию </a:t>
            </a:r>
            <a:r>
              <a:rPr lang="ru-RU" sz="1350" dirty="0">
                <a:solidFill>
                  <a:schemeClr val="bg1">
                    <a:lumMod val="50000"/>
                  </a:schemeClr>
                </a:solidFill>
              </a:rPr>
              <a:t>можно </a:t>
            </a:r>
            <a:r>
              <a:rPr lang="ru-RU" sz="1350" dirty="0">
                <a:solidFill>
                  <a:schemeClr val="bg1">
                    <a:lumMod val="50000"/>
                  </a:schemeClr>
                </a:solidFill>
              </a:rPr>
              <a:t>проверить на сайте ФНС России</a:t>
            </a:r>
            <a:endParaRPr lang="ru-RU" sz="1350" dirty="0">
              <a:solidFill>
                <a:schemeClr val="bg1">
                  <a:lumMod val="50000"/>
                </a:schemeClr>
              </a:solidFill>
            </a:endParaRPr>
          </a:p>
        </p:txBody>
      </p:sp>
      <p:pic>
        <p:nvPicPr>
          <p:cNvPr id="32"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0000" b="3113"/>
          <a:stretch/>
        </p:blipFill>
        <p:spPr bwMode="auto">
          <a:xfrm>
            <a:off x="2252029" y="2053853"/>
            <a:ext cx="1219277" cy="1016826"/>
          </a:xfrm>
          <a:prstGeom prst="rect">
            <a:avLst/>
          </a:prstGeom>
          <a:ln w="9525">
            <a:no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cxnSp>
        <p:nvCxnSpPr>
          <p:cNvPr id="104" name="Прямая соединительная линия 103"/>
          <p:cNvCxnSpPr/>
          <p:nvPr/>
        </p:nvCxnSpPr>
        <p:spPr>
          <a:xfrm flipH="1">
            <a:off x="4659277" y="613267"/>
            <a:ext cx="3521870" cy="0"/>
          </a:xfrm>
          <a:prstGeom prst="line">
            <a:avLst/>
          </a:prstGeom>
          <a:ln w="12700">
            <a:solidFill>
              <a:srgbClr val="6B6B6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4578548" y="69644"/>
            <a:ext cx="3214803" cy="507831"/>
          </a:xfrm>
          <a:prstGeom prst="rect">
            <a:avLst/>
          </a:prstGeom>
          <a:noFill/>
        </p:spPr>
        <p:txBody>
          <a:bodyPr wrap="square" rtlCol="0">
            <a:spAutoFit/>
          </a:bodyPr>
          <a:lstStyle/>
          <a:p>
            <a:r>
              <a:rPr lang="ru-RU" sz="1350" dirty="0">
                <a:solidFill>
                  <a:schemeClr val="tx1">
                    <a:lumMod val="75000"/>
                    <a:lumOff val="25000"/>
                  </a:schemeClr>
                </a:solidFill>
              </a:rPr>
              <a:t>Как с</a:t>
            </a:r>
            <a:r>
              <a:rPr lang="ru-RU" sz="1350" dirty="0"/>
              <a:t>ообщить </a:t>
            </a:r>
            <a:r>
              <a:rPr lang="ru-RU" sz="1350" dirty="0"/>
              <a:t>информацию о субъекте в </a:t>
            </a:r>
            <a:r>
              <a:rPr lang="ru-RU" sz="1350" dirty="0"/>
              <a:t>Банк России</a:t>
            </a:r>
            <a:endParaRPr lang="ru-RU" sz="1350" dirty="0"/>
          </a:p>
        </p:txBody>
      </p:sp>
      <p:pic>
        <p:nvPicPr>
          <p:cNvPr id="106" name="Picture 9" descr="\\S03ifs\obmen\ОПНД\ЕИСПД\Новая папка\question-mark-png-5a3734b5e2a0a9_0719789815135674139283.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3077" b="100000" l="19222" r="79556">
                        <a14:foregroundMark x1="23667" y1="43269" x2="23667" y2="43269"/>
                        <a14:backgroundMark x1="43556" y1="25192" x2="43556" y2="25192"/>
                        <a14:backgroundMark x1="43667" y1="36154" x2="51667" y2="20769"/>
                        <a14:backgroundMark x1="48222" y1="22692" x2="58444" y2="29615"/>
                      </a14:backgroundRemoval>
                    </a14:imgEffect>
                  </a14:imgLayer>
                </a14:imgProps>
              </a:ext>
              <a:ext uri="{28A0092B-C50C-407E-A947-70E740481C1C}">
                <a14:useLocalDpi xmlns:a14="http://schemas.microsoft.com/office/drawing/2010/main" val="0"/>
              </a:ext>
            </a:extLst>
          </a:blip>
          <a:srcRect l="20667" r="19999"/>
          <a:stretch/>
        </p:blipFill>
        <p:spPr bwMode="auto">
          <a:xfrm flipH="1">
            <a:off x="7693818" y="16768"/>
            <a:ext cx="600940" cy="585185"/>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9" descr="\\S03ifs\obmen\ОПНД\ЕИСПД\Новая папка\question-mark-png-5a3734b5e2a0a9_0719789815135674139283.jp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2692" b="73077" l="40000" r="64667">
                        <a14:foregroundMark x1="54444" y1="68269" x2="54444" y2="68269"/>
                        <a14:foregroundMark x1="43222" y1="79423" x2="43222" y2="79423"/>
                        <a14:backgroundMark x1="24556" y1="34231" x2="24556" y2="34231"/>
                      </a14:backgroundRemoval>
                    </a14:imgEffect>
                  </a14:imgLayer>
                </a14:imgProps>
              </a:ext>
              <a:ext uri="{28A0092B-C50C-407E-A947-70E740481C1C}">
                <a14:useLocalDpi xmlns:a14="http://schemas.microsoft.com/office/drawing/2010/main" val="0"/>
              </a:ext>
            </a:extLst>
          </a:blip>
          <a:srcRect l="40658" t="13451" r="35321" b="26580"/>
          <a:stretch/>
        </p:blipFill>
        <p:spPr bwMode="auto">
          <a:xfrm rot="749873">
            <a:off x="7851309" y="56078"/>
            <a:ext cx="292674" cy="422160"/>
          </a:xfrm>
          <a:prstGeom prst="rect">
            <a:avLst/>
          </a:prstGeom>
          <a:noFill/>
          <a:extLst>
            <a:ext uri="{909E8E84-426E-40DD-AFC4-6F175D3DCCD1}">
              <a14:hiddenFill xmlns:a14="http://schemas.microsoft.com/office/drawing/2010/main">
                <a:solidFill>
                  <a:srgbClr val="FFFFFF"/>
                </a:solidFill>
              </a14:hiddenFill>
            </a:ext>
          </a:extLst>
        </p:spPr>
      </p:pic>
      <p:sp>
        <p:nvSpPr>
          <p:cNvPr id="108" name="TextBox 107"/>
          <p:cNvSpPr txBox="1"/>
          <p:nvPr/>
        </p:nvSpPr>
        <p:spPr>
          <a:xfrm>
            <a:off x="4750256" y="2613081"/>
            <a:ext cx="3332453" cy="923330"/>
          </a:xfrm>
          <a:prstGeom prst="rect">
            <a:avLst/>
          </a:prstGeom>
          <a:noFill/>
        </p:spPr>
        <p:txBody>
          <a:bodyPr wrap="square" rtlCol="0">
            <a:spAutoFit/>
          </a:bodyPr>
          <a:lstStyle>
            <a:defPPr>
              <a:defRPr lang="ru-RU"/>
            </a:defPPr>
            <a:lvl1pPr algn="r">
              <a:lnSpc>
                <a:spcPct val="80000"/>
              </a:lnSpc>
              <a:defRPr>
                <a:solidFill>
                  <a:schemeClr val="bg1">
                    <a:lumMod val="50000"/>
                  </a:schemeClr>
                </a:solidFill>
              </a:defRPr>
            </a:lvl1pPr>
          </a:lstStyle>
          <a:p>
            <a:pPr algn="ctr"/>
            <a:r>
              <a:rPr lang="ru-RU" sz="1350" dirty="0">
                <a:solidFill>
                  <a:schemeClr val="tx1">
                    <a:lumMod val="65000"/>
                    <a:lumOff val="35000"/>
                  </a:schemeClr>
                </a:solidFill>
              </a:rPr>
              <a:t>При обнаружении рекламы нелегального кредитора или финансовой пирамиды, информацию и </a:t>
            </a:r>
            <a:r>
              <a:rPr lang="ru-RU" sz="1350" dirty="0">
                <a:solidFill>
                  <a:schemeClr val="tx1">
                    <a:lumMod val="65000"/>
                    <a:lumOff val="35000"/>
                  </a:schemeClr>
                </a:solidFill>
              </a:rPr>
              <a:t>фотоматериалы </a:t>
            </a:r>
            <a:r>
              <a:rPr lang="ru-RU" sz="1350" dirty="0">
                <a:solidFill>
                  <a:schemeClr val="tx1">
                    <a:lumMod val="65000"/>
                    <a:lumOff val="35000"/>
                  </a:schemeClr>
                </a:solidFill>
              </a:rPr>
              <a:t>направить   в Отделение Волгоград Южного ГУ Банка России</a:t>
            </a:r>
          </a:p>
        </p:txBody>
      </p:sp>
      <p:pic>
        <p:nvPicPr>
          <p:cNvPr id="71" name="Picture 13" descr="\\S03ifs\obmen\ОПНД\ЕИСПД\Новая папка\Staff-Condolence-Email.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1444" t="6798" r="17306" b="13046"/>
          <a:stretch/>
        </p:blipFill>
        <p:spPr bwMode="auto">
          <a:xfrm>
            <a:off x="5106200" y="3724921"/>
            <a:ext cx="521207" cy="594698"/>
          </a:xfrm>
          <a:prstGeom prst="rect">
            <a:avLst/>
          </a:prstGeom>
          <a:noFill/>
          <a:extLst>
            <a:ext uri="{909E8E84-426E-40DD-AFC4-6F175D3DCCD1}">
              <a14:hiddenFill xmlns:a14="http://schemas.microsoft.com/office/drawing/2010/main">
                <a:solidFill>
                  <a:srgbClr val="FFFFFF"/>
                </a:solidFill>
              </a14:hiddenFill>
            </a:ext>
          </a:extLst>
        </p:spPr>
      </p:pic>
      <p:sp>
        <p:nvSpPr>
          <p:cNvPr id="117" name="TextBox 116"/>
          <p:cNvSpPr txBox="1"/>
          <p:nvPr/>
        </p:nvSpPr>
        <p:spPr>
          <a:xfrm>
            <a:off x="5689638" y="3538831"/>
            <a:ext cx="2491509" cy="992579"/>
          </a:xfrm>
          <a:prstGeom prst="rect">
            <a:avLst/>
          </a:prstGeom>
          <a:noFill/>
        </p:spPr>
        <p:txBody>
          <a:bodyPr wrap="square" rtlCol="0">
            <a:spAutoFit/>
          </a:bodyPr>
          <a:lstStyle/>
          <a:p>
            <a:pPr lvl="0" algn="just"/>
            <a:r>
              <a:rPr lang="ru-RU" sz="975" dirty="0">
                <a:latin typeface="Segoe Print" panose="02000600000000000000" pitchFamily="2" charset="0"/>
              </a:rPr>
              <a:t>(</a:t>
            </a:r>
            <a:r>
              <a:rPr lang="en-US" sz="975" dirty="0" err="1">
                <a:latin typeface="Segoe Print" panose="02000600000000000000" pitchFamily="2" charset="0"/>
              </a:rPr>
              <a:t>WhatsAPP</a:t>
            </a:r>
            <a:r>
              <a:rPr lang="en-US" sz="975" dirty="0">
                <a:latin typeface="Segoe Print" panose="02000600000000000000" pitchFamily="2" charset="0"/>
              </a:rPr>
              <a:t>/Viber</a:t>
            </a:r>
            <a:r>
              <a:rPr lang="ru-RU" sz="975" dirty="0">
                <a:latin typeface="Segoe Print" panose="02000600000000000000" pitchFamily="2" charset="0"/>
              </a:rPr>
              <a:t>)</a:t>
            </a:r>
            <a:r>
              <a:rPr lang="en-US" sz="975" dirty="0">
                <a:latin typeface="Segoe Print" panose="02000600000000000000" pitchFamily="2" charset="0"/>
              </a:rPr>
              <a:t> </a:t>
            </a:r>
            <a:r>
              <a:rPr lang="ru-RU" sz="975" dirty="0"/>
              <a:t>на номера </a:t>
            </a:r>
            <a:r>
              <a:rPr lang="ru-RU" sz="975" dirty="0"/>
              <a:t>телефонов: </a:t>
            </a:r>
          </a:p>
          <a:p>
            <a:pPr lvl="0" algn="just"/>
            <a:r>
              <a:rPr lang="ru-RU" sz="975" dirty="0"/>
              <a:t>+7(909)389-97-82</a:t>
            </a:r>
            <a:r>
              <a:rPr lang="ru-RU" sz="975" dirty="0"/>
              <a:t>, +</a:t>
            </a:r>
            <a:r>
              <a:rPr lang="ru-RU" sz="975" dirty="0"/>
              <a:t>7(909)389-97-81</a:t>
            </a:r>
            <a:r>
              <a:rPr lang="ru-RU" sz="975" dirty="0"/>
              <a:t>,</a:t>
            </a:r>
          </a:p>
          <a:p>
            <a:pPr lvl="0" algn="just"/>
            <a:r>
              <a:rPr lang="ru-RU" sz="975" dirty="0"/>
              <a:t>+7(961)662-31-72 </a:t>
            </a:r>
          </a:p>
          <a:p>
            <a:pPr lvl="0" algn="just"/>
            <a:r>
              <a:rPr lang="ru-RU" sz="975" b="1" dirty="0">
                <a:solidFill>
                  <a:prstClr val="black">
                    <a:lumMod val="65000"/>
                    <a:lumOff val="35000"/>
                  </a:prstClr>
                </a:solidFill>
              </a:rPr>
              <a:t>на </a:t>
            </a:r>
            <a:r>
              <a:rPr lang="ru-RU" sz="975" b="1" dirty="0">
                <a:solidFill>
                  <a:prstClr val="black">
                    <a:lumMod val="65000"/>
                    <a:lumOff val="35000"/>
                  </a:prstClr>
                </a:solidFill>
              </a:rPr>
              <a:t>э</a:t>
            </a:r>
            <a:r>
              <a:rPr lang="ru-RU" sz="975" b="1" dirty="0">
                <a:solidFill>
                  <a:prstClr val="black">
                    <a:lumMod val="65000"/>
                    <a:lumOff val="35000"/>
                  </a:prstClr>
                </a:solidFill>
              </a:rPr>
              <a:t>лектронную </a:t>
            </a:r>
            <a:r>
              <a:rPr lang="ru-RU" sz="975" b="1" dirty="0">
                <a:solidFill>
                  <a:prstClr val="black">
                    <a:lumMod val="65000"/>
                    <a:lumOff val="35000"/>
                  </a:prstClr>
                </a:solidFill>
              </a:rPr>
              <a:t>почту</a:t>
            </a:r>
            <a:r>
              <a:rPr lang="ru-RU" sz="975" dirty="0">
                <a:solidFill>
                  <a:prstClr val="black">
                    <a:lumMod val="65000"/>
                    <a:lumOff val="35000"/>
                  </a:prstClr>
                </a:solidFill>
              </a:rPr>
              <a:t>:</a:t>
            </a:r>
          </a:p>
          <a:p>
            <a:pPr algn="just"/>
            <a:r>
              <a:rPr lang="ru-RU" sz="975" b="1" dirty="0">
                <a:solidFill>
                  <a:srgbClr val="0070C0"/>
                </a:solidFill>
                <a:hlinkClick r:id="rId13"/>
              </a:rPr>
              <a:t>18</a:t>
            </a:r>
            <a:r>
              <a:rPr lang="en-US" sz="975" b="1" dirty="0">
                <a:solidFill>
                  <a:srgbClr val="0070C0"/>
                </a:solidFill>
                <a:hlinkClick r:id="rId13"/>
              </a:rPr>
              <a:t>svc_gvk@cbr.ru</a:t>
            </a:r>
            <a:endParaRPr lang="ru-RU" sz="975" b="1" dirty="0">
              <a:solidFill>
                <a:srgbClr val="0070C0"/>
              </a:solidFill>
            </a:endParaRPr>
          </a:p>
        </p:txBody>
      </p:sp>
      <p:pic>
        <p:nvPicPr>
          <p:cNvPr id="40" name="Рисунок 39"/>
          <p:cNvPicPr>
            <a:picLocks noChangeAspect="1"/>
          </p:cNvPicPr>
          <p:nvPr/>
        </p:nvPicPr>
        <p:blipFill>
          <a:blip r:embed="rId14"/>
          <a:stretch>
            <a:fillRect/>
          </a:stretch>
        </p:blipFill>
        <p:spPr>
          <a:xfrm>
            <a:off x="3646207" y="2314565"/>
            <a:ext cx="862484" cy="778181"/>
          </a:xfrm>
          <a:prstGeom prst="rect">
            <a:avLst/>
          </a:prstGeom>
          <a:noFill/>
          <a:ln>
            <a:noFill/>
          </a:ln>
        </p:spPr>
      </p:pic>
      <p:pic>
        <p:nvPicPr>
          <p:cNvPr id="43" name="Picture 2"/>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6085" t="5405" r="5818" b="6980"/>
          <a:stretch/>
        </p:blipFill>
        <p:spPr bwMode="auto">
          <a:xfrm>
            <a:off x="3755387" y="1278369"/>
            <a:ext cx="681198" cy="677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Текст 1">
            <a:extLst>
              <a:ext uri="{FF2B5EF4-FFF2-40B4-BE49-F238E27FC236}">
                <a16:creationId xmlns:a16="http://schemas.microsoft.com/office/drawing/2014/main" id="{00F4469E-4D3F-4101-8022-429D032BBE32}"/>
              </a:ext>
            </a:extLst>
          </p:cNvPr>
          <p:cNvSpPr>
            <a:spLocks noGrp="1"/>
          </p:cNvSpPr>
          <p:nvPr>
            <p:ph type="body" sz="quarter" idx="4294967295"/>
          </p:nvPr>
        </p:nvSpPr>
        <p:spPr>
          <a:xfrm>
            <a:off x="4659277" y="4563043"/>
            <a:ext cx="2324885" cy="393441"/>
          </a:xfrm>
          <a:prstGeom prst="rect">
            <a:avLst/>
          </a:prstGeom>
          <a:noFill/>
        </p:spPr>
        <p:txBody>
          <a:bodyPr wrap="square" rtlCol="0">
            <a:spAutoFit/>
          </a:bodyPr>
          <a:lstStyle/>
          <a:p>
            <a:pPr marL="0" indent="0" defTabSz="513532">
              <a:lnSpc>
                <a:spcPct val="80000"/>
              </a:lnSpc>
              <a:buNone/>
            </a:pPr>
            <a:r>
              <a:rPr lang="ru-RU" sz="900" b="1" i="1" dirty="0">
                <a:solidFill>
                  <a:schemeClr val="tx1">
                    <a:lumMod val="65000"/>
                    <a:lumOff val="35000"/>
                  </a:schemeClr>
                </a:solidFill>
              </a:rPr>
              <a:t>Телефон для консультации:</a:t>
            </a:r>
          </a:p>
          <a:p>
            <a:pPr marL="0" indent="0" defTabSz="513532">
              <a:lnSpc>
                <a:spcPct val="80000"/>
              </a:lnSpc>
              <a:buNone/>
            </a:pPr>
            <a:r>
              <a:rPr lang="en-US" sz="900" b="1" i="1" dirty="0">
                <a:solidFill>
                  <a:schemeClr val="tx1">
                    <a:lumMod val="65000"/>
                    <a:lumOff val="35000"/>
                  </a:schemeClr>
                </a:solidFill>
              </a:rPr>
              <a:t>(8</a:t>
            </a:r>
            <a:r>
              <a:rPr lang="ru-RU" sz="900" b="1" i="1" dirty="0">
                <a:solidFill>
                  <a:schemeClr val="tx1">
                    <a:lumMod val="65000"/>
                    <a:lumOff val="35000"/>
                  </a:schemeClr>
                </a:solidFill>
              </a:rPr>
              <a:t>442</a:t>
            </a:r>
            <a:r>
              <a:rPr lang="en-US" sz="900" b="1" i="1" dirty="0">
                <a:solidFill>
                  <a:schemeClr val="tx1">
                    <a:lumMod val="65000"/>
                    <a:lumOff val="35000"/>
                  </a:schemeClr>
                </a:solidFill>
              </a:rPr>
              <a:t>) </a:t>
            </a:r>
            <a:r>
              <a:rPr lang="ru-RU" sz="900" b="1" i="1" dirty="0">
                <a:solidFill>
                  <a:schemeClr val="tx1">
                    <a:lumMod val="65000"/>
                    <a:lumOff val="35000"/>
                  </a:schemeClr>
                </a:solidFill>
              </a:rPr>
              <a:t>30-18-42</a:t>
            </a:r>
            <a:endParaRPr lang="ru-RU" sz="900" b="1" i="1" dirty="0">
              <a:solidFill>
                <a:schemeClr val="tx1">
                  <a:lumMod val="65000"/>
                  <a:lumOff val="35000"/>
                </a:schemeClr>
              </a:solidFill>
            </a:endParaRPr>
          </a:p>
        </p:txBody>
      </p:sp>
      <p:cxnSp>
        <p:nvCxnSpPr>
          <p:cNvPr id="45" name="Прямая соединительная линия 44"/>
          <p:cNvCxnSpPr/>
          <p:nvPr/>
        </p:nvCxnSpPr>
        <p:spPr>
          <a:xfrm flipH="1">
            <a:off x="4664325" y="2568850"/>
            <a:ext cx="3521870" cy="0"/>
          </a:xfrm>
          <a:prstGeom prst="line">
            <a:avLst/>
          </a:prstGeom>
          <a:ln w="12700">
            <a:solidFill>
              <a:srgbClr val="6B6B6F"/>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46381" y="888317"/>
            <a:ext cx="972012" cy="167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extBox 45"/>
          <p:cNvSpPr txBox="1"/>
          <p:nvPr/>
        </p:nvSpPr>
        <p:spPr>
          <a:xfrm>
            <a:off x="4685941" y="811319"/>
            <a:ext cx="2222142" cy="1421928"/>
          </a:xfrm>
          <a:prstGeom prst="rect">
            <a:avLst/>
          </a:prstGeom>
          <a:noFill/>
        </p:spPr>
        <p:txBody>
          <a:bodyPr wrap="square" rtlCol="0">
            <a:spAutoFit/>
          </a:bodyPr>
          <a:lstStyle>
            <a:defPPr>
              <a:defRPr lang="ru-RU"/>
            </a:defPPr>
            <a:lvl1pPr algn="r">
              <a:lnSpc>
                <a:spcPct val="80000"/>
              </a:lnSpc>
              <a:defRPr>
                <a:solidFill>
                  <a:schemeClr val="bg1">
                    <a:lumMod val="50000"/>
                  </a:schemeClr>
                </a:solidFill>
              </a:defRPr>
            </a:lvl1pPr>
          </a:lstStyle>
          <a:p>
            <a:pPr algn="l"/>
            <a:r>
              <a:rPr lang="ru-RU" b="1" dirty="0">
                <a:solidFill>
                  <a:srgbClr val="C00000"/>
                </a:solidFill>
              </a:rPr>
              <a:t>Остановим распространение рекламы нелегальной деятельности на финансовом рынке!</a:t>
            </a:r>
          </a:p>
        </p:txBody>
      </p:sp>
      <p:pic>
        <p:nvPicPr>
          <p:cNvPr id="53" name="Рисунок 52"/>
          <p:cNvPicPr/>
          <p:nvPr/>
        </p:nvPicPr>
        <p:blipFill rotWithShape="1">
          <a:blip r:embed="rId17">
            <a:extLst>
              <a:ext uri="{28A0092B-C50C-407E-A947-70E740481C1C}">
                <a14:useLocalDpi xmlns:a14="http://schemas.microsoft.com/office/drawing/2010/main" val="0"/>
              </a:ext>
            </a:extLst>
          </a:blip>
          <a:srcRect l="9602" t="9184" r="9824" b="9408"/>
          <a:stretch/>
        </p:blipFill>
        <p:spPr bwMode="auto">
          <a:xfrm>
            <a:off x="3133923" y="3276876"/>
            <a:ext cx="1061642" cy="1042744"/>
          </a:xfrm>
          <a:prstGeom prst="rect">
            <a:avLst/>
          </a:prstGeom>
          <a:ln>
            <a:noFill/>
          </a:ln>
          <a:extLst>
            <a:ext uri="{53640926-AAD7-44D8-BBD7-CCE9431645EC}">
              <a14:shadowObscured xmlns:a14="http://schemas.microsoft.com/office/drawing/2010/main"/>
            </a:ext>
          </a:extLst>
        </p:spPr>
      </p:pic>
      <p:sp>
        <p:nvSpPr>
          <p:cNvPr id="56" name="TextBox 55"/>
          <p:cNvSpPr txBox="1"/>
          <p:nvPr/>
        </p:nvSpPr>
        <p:spPr>
          <a:xfrm>
            <a:off x="2861668" y="4409632"/>
            <a:ext cx="1659128" cy="923330"/>
          </a:xfrm>
          <a:prstGeom prst="rect">
            <a:avLst/>
          </a:prstGeom>
          <a:noFill/>
        </p:spPr>
        <p:txBody>
          <a:bodyPr wrap="square" rtlCol="0">
            <a:spAutoFit/>
          </a:bodyPr>
          <a:lstStyle/>
          <a:p>
            <a:pPr algn="ctr">
              <a:lnSpc>
                <a:spcPct val="80000"/>
              </a:lnSpc>
            </a:pPr>
            <a:r>
              <a:rPr lang="ru-RU" sz="1350" b="1" i="1" dirty="0"/>
              <a:t>Список компаний с выявленными признаками нелегальной деятельности</a:t>
            </a:r>
            <a:endParaRPr lang="ru-RU" sz="1350" b="1" i="1" dirty="0"/>
          </a:p>
        </p:txBody>
      </p:sp>
    </p:spTree>
    <p:extLst>
      <p:ext uri="{BB962C8B-B14F-4D97-AF65-F5344CB8AC3E}">
        <p14:creationId xmlns:p14="http://schemas.microsoft.com/office/powerpoint/2010/main" val="3955197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09549" y="-171129"/>
            <a:ext cx="9572625" cy="1277783"/>
          </a:xfrm>
          <a:prstGeom prst="roundRect">
            <a:avLst>
              <a:gd name="adj" fmla="val 9623"/>
            </a:avLst>
          </a:prstGeom>
          <a:gradFill>
            <a:gsLst>
              <a:gs pos="0">
                <a:srgbClr val="A32BDE">
                  <a:alpha val="66000"/>
                </a:srgbClr>
              </a:gs>
              <a:gs pos="100000">
                <a:srgbClr val="0E6AD1">
                  <a:alpha val="69000"/>
                </a:srgbClr>
              </a:gs>
            </a:gsLst>
            <a:lin ang="2400000" scaled="0"/>
          </a:gradFill>
          <a:ln w="12700" cap="flat" cmpd="sng" algn="ctr">
            <a:noFill/>
            <a:prstDash val="solid"/>
            <a:miter lim="800000"/>
          </a:ln>
          <a:effectLst>
            <a:outerShdw blurRad="101600" dist="88900" dir="6480000" sx="101000" sy="101000" algn="t" rotWithShape="0">
              <a:prstClr val="black">
                <a:alpha val="56000"/>
              </a:prstClr>
            </a:outerShdw>
          </a:effectLst>
        </p:spPr>
        <p:txBody>
          <a:bodyPr wrap="square" lIns="91438" tIns="45719" rIns="91438" bIns="45719" rtlCol="0" anchor="ctr">
            <a:noAutofit/>
          </a:bodyPr>
          <a:lstStyle/>
          <a:p>
            <a:pPr algn="ctr" defTabSz="914378"/>
            <a:endParaRPr lang="ru-RU" kern="0">
              <a:solidFill>
                <a:srgbClr val="252625"/>
              </a:solidFill>
              <a:latin typeface="Calibri" panose="020F0502020204030204"/>
            </a:endParaRPr>
          </a:p>
        </p:txBody>
      </p:sp>
      <p:sp>
        <p:nvSpPr>
          <p:cNvPr id="9" name="TextBox 8"/>
          <p:cNvSpPr txBox="1"/>
          <p:nvPr/>
        </p:nvSpPr>
        <p:spPr>
          <a:xfrm>
            <a:off x="110777" y="4609963"/>
            <a:ext cx="8922448" cy="450493"/>
          </a:xfrm>
          <a:prstGeom prst="rect">
            <a:avLst/>
          </a:prstGeom>
          <a:noFill/>
          <a:effectLst/>
        </p:spPr>
        <p:txBody>
          <a:bodyPr wrap="square" lIns="80376" tIns="40188" rIns="80376" bIns="40188" rtlCol="0">
            <a:spAutoFit/>
          </a:bodyPr>
          <a:lstStyle>
            <a:defPPr>
              <a:defRPr lang="ru-RU"/>
            </a:defPPr>
            <a:lvl1pPr algn="ctr">
              <a:defRPr sz="4000" b="1">
                <a:ln w="19050">
                  <a:noFill/>
                </a:ln>
                <a:solidFill>
                  <a:schemeClr val="accent3">
                    <a:lumMod val="75000"/>
                  </a:schemeClr>
                </a:solidFill>
                <a:effectLst>
                  <a:reflection blurRad="63500" stA="39000" endPos="78000" dir="5400000" sy="-100000" algn="bl" rotWithShape="0"/>
                </a:effectLst>
              </a:defRPr>
            </a:lvl1pPr>
          </a:lstStyle>
          <a:p>
            <a:pPr algn="just" defTabSz="685120"/>
            <a:r>
              <a:rPr lang="ru-RU" sz="800" b="0" i="1" dirty="0">
                <a:solidFill>
                  <a:schemeClr val="tx1">
                    <a:lumMod val="50000"/>
                    <a:lumOff val="50000"/>
                  </a:schemeClr>
                </a:solidFill>
                <a:effectLst/>
                <a:latin typeface="Arial" panose="020B0604020202020204" pitchFamily="34" charset="0"/>
                <a:cs typeface="Arial" panose="020B0604020202020204" pitchFamily="34" charset="0"/>
              </a:rPr>
              <a:t>* В соответствии с Федеральным законом от 22.04.1996 № 39-ФЗ «О рынке ценных бумаг» иностранные организации не вправе осуществлять деятельность </a:t>
            </a:r>
            <a:r>
              <a:rPr lang="ru-RU" sz="800" b="0" i="1" dirty="0" err="1">
                <a:solidFill>
                  <a:schemeClr val="tx1">
                    <a:lumMod val="50000"/>
                    <a:lumOff val="50000"/>
                  </a:schemeClr>
                </a:solidFill>
                <a:effectLst/>
                <a:latin typeface="Arial" panose="020B0604020202020204" pitchFamily="34" charset="0"/>
                <a:cs typeface="Arial" panose="020B0604020202020204" pitchFamily="34" charset="0"/>
              </a:rPr>
              <a:t>некредитных</a:t>
            </a:r>
            <a:r>
              <a:rPr lang="ru-RU" sz="800" b="0" i="1" dirty="0">
                <a:solidFill>
                  <a:schemeClr val="tx1">
                    <a:lumMod val="50000"/>
                    <a:lumOff val="50000"/>
                  </a:schemeClr>
                </a:solidFill>
                <a:effectLst/>
                <a:latin typeface="Arial" panose="020B0604020202020204" pitchFamily="34" charset="0"/>
                <a:cs typeface="Arial" panose="020B0604020202020204" pitchFamily="34" charset="0"/>
              </a:rPr>
              <a:t> финансовых организаций, в том числе деятельность профессиональных участников рынка ценных бумаг, а также предлагать услуги иностранных организаций на финансовых рынках неограниченному кругу лиц на территории Российской Федерации или распространять информацию о таких организациях на территории Российской Федерации</a:t>
            </a:r>
          </a:p>
        </p:txBody>
      </p:sp>
      <p:sp>
        <p:nvSpPr>
          <p:cNvPr id="10" name="Rectangle 1">
            <a:extLst>
              <a:ext uri="{FF2B5EF4-FFF2-40B4-BE49-F238E27FC236}">
                <a16:creationId xmlns:a16="http://schemas.microsoft.com/office/drawing/2014/main" id="{6BFD61BA-51CB-0242-84DE-EEDE4DD7C5A0}"/>
              </a:ext>
            </a:extLst>
          </p:cNvPr>
          <p:cNvSpPr/>
          <p:nvPr/>
        </p:nvSpPr>
        <p:spPr>
          <a:xfrm>
            <a:off x="221553" y="569260"/>
            <a:ext cx="6236398" cy="288538"/>
          </a:xfrm>
          <a:prstGeom prst="rect">
            <a:avLst/>
          </a:prstGeom>
        </p:spPr>
        <p:txBody>
          <a:bodyPr wrap="square" lIns="68520" tIns="34289" rIns="68520" bIns="34289">
            <a:spAutoFit/>
          </a:bodyPr>
          <a:lstStyle/>
          <a:p>
            <a:pPr defTabSz="685120"/>
            <a:endParaRPr lang="ru-RU" sz="1400" dirty="0">
              <a:solidFill>
                <a:prstClr val="black"/>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196CED8-A3AE-F248-BD0D-7EF13E885251}"/>
              </a:ext>
            </a:extLst>
          </p:cNvPr>
          <p:cNvSpPr txBox="1"/>
          <p:nvPr/>
        </p:nvSpPr>
        <p:spPr>
          <a:xfrm>
            <a:off x="80956" y="216387"/>
            <a:ext cx="8982075" cy="715578"/>
          </a:xfrm>
          <a:prstGeom prst="rect">
            <a:avLst/>
          </a:prstGeom>
          <a:noFill/>
        </p:spPr>
        <p:txBody>
          <a:bodyPr wrap="square" lIns="68520" tIns="34289" rIns="68520" bIns="34289" rtlCol="0">
            <a:spAutoFit/>
          </a:bodyPr>
          <a:lstStyle/>
          <a:p>
            <a:pPr algn="just" defTabSz="685120"/>
            <a:r>
              <a:rPr lang="ru-RU" sz="1400" b="1" dirty="0">
                <a:solidFill>
                  <a:schemeClr val="bg1"/>
                </a:solidFill>
                <a:latin typeface="Arial Black" panose="020B0A04020102020204" pitchFamily="34" charset="0"/>
                <a:cs typeface="Arial" panose="020B0604020202020204" pitchFamily="34" charset="0"/>
              </a:rPr>
              <a:t>Нелегальная деятельность на финансовом рынке –</a:t>
            </a:r>
          </a:p>
          <a:p>
            <a:pPr defTabSz="685120"/>
            <a:r>
              <a:rPr lang="ru-RU" sz="1400" dirty="0">
                <a:solidFill>
                  <a:schemeClr val="bg1"/>
                </a:solidFill>
                <a:latin typeface="Arial" panose="020B0604020202020204" pitchFamily="34" charset="0"/>
                <a:cs typeface="Arial" panose="020B0604020202020204" pitchFamily="34" charset="0"/>
              </a:rPr>
              <a:t>Деятельность, осуществляемая лицами, не имеющими соответствующей лицензии Банка России и не включенными в государственные реестры Банка России, в том числе деятельность финансовых пирамид</a:t>
            </a:r>
          </a:p>
        </p:txBody>
      </p:sp>
      <p:sp>
        <p:nvSpPr>
          <p:cNvPr id="12" name="Rectangle 9">
            <a:extLst>
              <a:ext uri="{FF2B5EF4-FFF2-40B4-BE49-F238E27FC236}">
                <a16:creationId xmlns:a16="http://schemas.microsoft.com/office/drawing/2014/main" id="{F0A9FC35-3228-BC4C-A5B6-0F7FA422F039}"/>
              </a:ext>
            </a:extLst>
          </p:cNvPr>
          <p:cNvSpPr/>
          <p:nvPr/>
        </p:nvSpPr>
        <p:spPr>
          <a:xfrm>
            <a:off x="6457951" y="3597989"/>
            <a:ext cx="1537479" cy="727119"/>
          </a:xfrm>
          <a:prstGeom prst="rect">
            <a:avLst/>
          </a:prstGeom>
        </p:spPr>
        <p:txBody>
          <a:bodyPr wrap="square" lIns="68520" tIns="34289" rIns="68520" bIns="34289">
            <a:spAutoFit/>
          </a:bodyPr>
          <a:lstStyle/>
          <a:p>
            <a:pPr algn="ctr" defTabSz="685120"/>
            <a:r>
              <a:rPr lang="ru-RU" sz="1400" b="1" dirty="0">
                <a:latin typeface="Arial" panose="020B0604020202020204" pitchFamily="34" charset="0"/>
                <a:cs typeface="Arial" panose="020B0604020202020204" pitchFamily="34" charset="0"/>
              </a:rPr>
              <a:t>Нелегальный участник рынка ценных бумаг*</a:t>
            </a:r>
          </a:p>
        </p:txBody>
      </p:sp>
      <p:sp>
        <p:nvSpPr>
          <p:cNvPr id="21" name="TextBox 20">
            <a:extLst>
              <a:ext uri="{FF2B5EF4-FFF2-40B4-BE49-F238E27FC236}">
                <a16:creationId xmlns:a16="http://schemas.microsoft.com/office/drawing/2014/main" id="{5D55853A-586C-A146-A9DE-56F7462E2DC8}"/>
              </a:ext>
            </a:extLst>
          </p:cNvPr>
          <p:cNvSpPr txBox="1"/>
          <p:nvPr/>
        </p:nvSpPr>
        <p:spPr>
          <a:xfrm>
            <a:off x="955715" y="1360144"/>
            <a:ext cx="7354185" cy="561690"/>
          </a:xfrm>
          <a:prstGeom prst="rect">
            <a:avLst/>
          </a:prstGeom>
          <a:noFill/>
        </p:spPr>
        <p:txBody>
          <a:bodyPr wrap="square" lIns="68520" tIns="34289" rIns="68520" bIns="34289" rtlCol="0">
            <a:spAutoFit/>
          </a:bodyPr>
          <a:lstStyle/>
          <a:p>
            <a:pPr algn="ctr" defTabSz="685120"/>
            <a:r>
              <a:rPr lang="ru-RU" sz="1600" dirty="0">
                <a:solidFill>
                  <a:srgbClr val="186AD2"/>
                </a:solidFill>
                <a:latin typeface="Arial Black" panose="020B0A04020102020204" pitchFamily="34" charset="0"/>
                <a:cs typeface="Arial" panose="020B0604020202020204" pitchFamily="34" charset="0"/>
              </a:rPr>
              <a:t>Распространенные виды нелегальной деятельности на финансовом рынке</a:t>
            </a:r>
          </a:p>
        </p:txBody>
      </p:sp>
      <p:sp>
        <p:nvSpPr>
          <p:cNvPr id="34" name="Rectangle 9">
            <a:extLst>
              <a:ext uri="{FF2B5EF4-FFF2-40B4-BE49-F238E27FC236}">
                <a16:creationId xmlns:a16="http://schemas.microsoft.com/office/drawing/2014/main" id="{F0A9FC35-3228-BC4C-A5B6-0F7FA422F039}"/>
              </a:ext>
            </a:extLst>
          </p:cNvPr>
          <p:cNvSpPr/>
          <p:nvPr/>
        </p:nvSpPr>
        <p:spPr>
          <a:xfrm>
            <a:off x="845179" y="3668552"/>
            <a:ext cx="1373194" cy="507828"/>
          </a:xfrm>
          <a:prstGeom prst="rect">
            <a:avLst/>
          </a:prstGeom>
        </p:spPr>
        <p:txBody>
          <a:bodyPr wrap="square" lIns="68520" tIns="34289" rIns="68520" bIns="34289">
            <a:spAutoFit/>
          </a:bodyPr>
          <a:lstStyle/>
          <a:p>
            <a:pPr algn="ctr" defTabSz="685120"/>
            <a:r>
              <a:rPr lang="ru-RU" sz="1400" b="1" dirty="0">
                <a:latin typeface="Arial" panose="020B0604020202020204" pitchFamily="34" charset="0"/>
                <a:cs typeface="Arial" panose="020B0604020202020204" pitchFamily="34" charset="0"/>
              </a:rPr>
              <a:t>Нелегальный кредитор</a:t>
            </a:r>
          </a:p>
        </p:txBody>
      </p:sp>
      <p:sp>
        <p:nvSpPr>
          <p:cNvPr id="35" name="Rectangle 9">
            <a:extLst>
              <a:ext uri="{FF2B5EF4-FFF2-40B4-BE49-F238E27FC236}">
                <a16:creationId xmlns:a16="http://schemas.microsoft.com/office/drawing/2014/main" id="{F0A9FC35-3228-BC4C-A5B6-0F7FA422F039}"/>
              </a:ext>
            </a:extLst>
          </p:cNvPr>
          <p:cNvSpPr/>
          <p:nvPr/>
        </p:nvSpPr>
        <p:spPr>
          <a:xfrm>
            <a:off x="3824301" y="3684562"/>
            <a:ext cx="1279588" cy="507828"/>
          </a:xfrm>
          <a:prstGeom prst="rect">
            <a:avLst/>
          </a:prstGeom>
        </p:spPr>
        <p:txBody>
          <a:bodyPr wrap="square" lIns="68520" tIns="34289" rIns="68520" bIns="34289">
            <a:spAutoFit/>
          </a:bodyPr>
          <a:lstStyle/>
          <a:p>
            <a:pPr algn="ctr" defTabSz="685120"/>
            <a:r>
              <a:rPr lang="ru-RU" sz="1400" b="1" dirty="0">
                <a:latin typeface="Arial" panose="020B0604020202020204" pitchFamily="34" charset="0"/>
                <a:cs typeface="Arial" panose="020B0604020202020204" pitchFamily="34" charset="0"/>
              </a:rPr>
              <a:t>Финансовая пирамида</a:t>
            </a:r>
          </a:p>
        </p:txBody>
      </p:sp>
      <p:pic>
        <p:nvPicPr>
          <p:cNvPr id="38" name="Рисунок 37" descr="5ad488f6-60f0-4f33-99ac-adedb08ded40@cb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5236" y="2154845"/>
            <a:ext cx="1465249" cy="1465249"/>
          </a:xfrm>
          <a:custGeom>
            <a:avLst/>
            <a:gdLst>
              <a:gd name="connsiteX0" fmla="*/ 1698243 w 3396486"/>
              <a:gd name="connsiteY0" fmla="*/ 0 h 3396485"/>
              <a:gd name="connsiteX1" fmla="*/ 3396486 w 3396486"/>
              <a:gd name="connsiteY1" fmla="*/ 1698243 h 3396485"/>
              <a:gd name="connsiteX2" fmla="*/ 1871879 w 3396486"/>
              <a:gd name="connsiteY2" fmla="*/ 3387718 h 3396485"/>
              <a:gd name="connsiteX3" fmla="*/ 1698263 w 3396486"/>
              <a:gd name="connsiteY3" fmla="*/ 3396485 h 3396485"/>
              <a:gd name="connsiteX4" fmla="*/ 1698224 w 3396486"/>
              <a:gd name="connsiteY4" fmla="*/ 3396485 h 3396485"/>
              <a:gd name="connsiteX5" fmla="*/ 1524608 w 3396486"/>
              <a:gd name="connsiteY5" fmla="*/ 3387718 h 3396485"/>
              <a:gd name="connsiteX6" fmla="*/ 0 w 3396486"/>
              <a:gd name="connsiteY6" fmla="*/ 1698243 h 3396485"/>
              <a:gd name="connsiteX7" fmla="*/ 1698243 w 3396486"/>
              <a:gd name="connsiteY7" fmla="*/ 0 h 339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6486" h="3396485">
                <a:moveTo>
                  <a:pt x="1698243" y="0"/>
                </a:moveTo>
                <a:cubicBezTo>
                  <a:pt x="2636157" y="0"/>
                  <a:pt x="3396486" y="760329"/>
                  <a:pt x="3396486" y="1698243"/>
                </a:cubicBezTo>
                <a:cubicBezTo>
                  <a:pt x="3396486" y="2577537"/>
                  <a:pt x="2728228" y="3300751"/>
                  <a:pt x="1871879" y="3387718"/>
                </a:cubicBezTo>
                <a:lnTo>
                  <a:pt x="1698263" y="3396485"/>
                </a:lnTo>
                <a:lnTo>
                  <a:pt x="1698224" y="3396485"/>
                </a:lnTo>
                <a:lnTo>
                  <a:pt x="1524608" y="3387718"/>
                </a:lnTo>
                <a:cubicBezTo>
                  <a:pt x="668258" y="3300751"/>
                  <a:pt x="0" y="2577537"/>
                  <a:pt x="0" y="1698243"/>
                </a:cubicBezTo>
                <a:cubicBezTo>
                  <a:pt x="0" y="760329"/>
                  <a:pt x="760329" y="0"/>
                  <a:pt x="1698243"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Рисунок 40" descr="a2225cbe-800f-42d7-ae8a-bc7d5fe5e317@cb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799152" y="2185644"/>
            <a:ext cx="1465249" cy="1465249"/>
          </a:xfrm>
          <a:custGeom>
            <a:avLst/>
            <a:gdLst>
              <a:gd name="connsiteX0" fmla="*/ 2094688 w 4189376"/>
              <a:gd name="connsiteY0" fmla="*/ 0 h 4189375"/>
              <a:gd name="connsiteX1" fmla="*/ 4189376 w 4189376"/>
              <a:gd name="connsiteY1" fmla="*/ 2094688 h 4189375"/>
              <a:gd name="connsiteX2" fmla="*/ 2308858 w 4189376"/>
              <a:gd name="connsiteY2" fmla="*/ 4178562 h 4189375"/>
              <a:gd name="connsiteX3" fmla="*/ 2094708 w 4189376"/>
              <a:gd name="connsiteY3" fmla="*/ 4189375 h 4189375"/>
              <a:gd name="connsiteX4" fmla="*/ 2094669 w 4189376"/>
              <a:gd name="connsiteY4" fmla="*/ 4189375 h 4189375"/>
              <a:gd name="connsiteX5" fmla="*/ 1880519 w 4189376"/>
              <a:gd name="connsiteY5" fmla="*/ 4178562 h 4189375"/>
              <a:gd name="connsiteX6" fmla="*/ 0 w 4189376"/>
              <a:gd name="connsiteY6" fmla="*/ 2094688 h 4189375"/>
              <a:gd name="connsiteX7" fmla="*/ 2094688 w 4189376"/>
              <a:gd name="connsiteY7" fmla="*/ 0 h 418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9376" h="4189375">
                <a:moveTo>
                  <a:pt x="2094688" y="0"/>
                </a:moveTo>
                <a:cubicBezTo>
                  <a:pt x="3251552" y="0"/>
                  <a:pt x="4189376" y="937824"/>
                  <a:pt x="4189376" y="2094688"/>
                </a:cubicBezTo>
                <a:cubicBezTo>
                  <a:pt x="4189376" y="3179248"/>
                  <a:pt x="3365117" y="4071293"/>
                  <a:pt x="2308858" y="4178562"/>
                </a:cubicBezTo>
                <a:lnTo>
                  <a:pt x="2094708" y="4189375"/>
                </a:lnTo>
                <a:lnTo>
                  <a:pt x="2094669" y="4189375"/>
                </a:lnTo>
                <a:lnTo>
                  <a:pt x="1880519" y="4178562"/>
                </a:lnTo>
                <a:cubicBezTo>
                  <a:pt x="824260" y="4071293"/>
                  <a:pt x="0" y="3179248"/>
                  <a:pt x="0" y="2094688"/>
                </a:cubicBezTo>
                <a:cubicBezTo>
                  <a:pt x="0" y="937824"/>
                  <a:pt x="937824" y="0"/>
                  <a:pt x="2094688"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Рисунок 48" descr="348b1caf-e3b4-4508-8ddf-f1f75f4aba9d@cb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1471" y="2203303"/>
            <a:ext cx="1465249" cy="1465249"/>
          </a:xfrm>
          <a:custGeom>
            <a:avLst/>
            <a:gdLst>
              <a:gd name="connsiteX0" fmla="*/ 1583683 w 3167366"/>
              <a:gd name="connsiteY0" fmla="*/ 0 h 3167366"/>
              <a:gd name="connsiteX1" fmla="*/ 3167366 w 3167366"/>
              <a:gd name="connsiteY1" fmla="*/ 1583683 h 3167366"/>
              <a:gd name="connsiteX2" fmla="*/ 1583683 w 3167366"/>
              <a:gd name="connsiteY2" fmla="*/ 3167366 h 3167366"/>
              <a:gd name="connsiteX3" fmla="*/ 0 w 3167366"/>
              <a:gd name="connsiteY3" fmla="*/ 1583683 h 3167366"/>
              <a:gd name="connsiteX4" fmla="*/ 1583683 w 3167366"/>
              <a:gd name="connsiteY4" fmla="*/ 0 h 3167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366" h="3167366">
                <a:moveTo>
                  <a:pt x="1583683" y="0"/>
                </a:moveTo>
                <a:cubicBezTo>
                  <a:pt x="2458327" y="0"/>
                  <a:pt x="3167366" y="709039"/>
                  <a:pt x="3167366" y="1583683"/>
                </a:cubicBezTo>
                <a:cubicBezTo>
                  <a:pt x="3167366" y="2458327"/>
                  <a:pt x="2458327" y="3167366"/>
                  <a:pt x="1583683" y="3167366"/>
                </a:cubicBezTo>
                <a:cubicBezTo>
                  <a:pt x="709039" y="3167366"/>
                  <a:pt x="0" y="2458327"/>
                  <a:pt x="0" y="1583683"/>
                </a:cubicBezTo>
                <a:cubicBezTo>
                  <a:pt x="0" y="709039"/>
                  <a:pt x="709039" y="0"/>
                  <a:pt x="1583683"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569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Скругленный прямоугольник 49"/>
          <p:cNvSpPr/>
          <p:nvPr/>
        </p:nvSpPr>
        <p:spPr>
          <a:xfrm>
            <a:off x="4600575" y="2596957"/>
            <a:ext cx="4748524" cy="2744165"/>
          </a:xfrm>
          <a:prstGeom prst="roundRect">
            <a:avLst>
              <a:gd name="adj" fmla="val 4784"/>
            </a:avLst>
          </a:prstGeom>
          <a:gradFill>
            <a:gsLst>
              <a:gs pos="0">
                <a:srgbClr val="A32E24"/>
              </a:gs>
              <a:gs pos="51500">
                <a:srgbClr val="6B5071"/>
              </a:gs>
              <a:gs pos="100000">
                <a:srgbClr val="155E6E"/>
              </a:gs>
            </a:gsLst>
            <a:lin ang="2400000" scaled="0"/>
          </a:gradFill>
          <a:ln w="12700" cap="flat" cmpd="sng" algn="ctr">
            <a:noFill/>
            <a:prstDash val="solid"/>
            <a:miter lim="800000"/>
          </a:ln>
          <a:effectLst/>
        </p:spPr>
        <p:txBody>
          <a:bodyPr wrap="square" lIns="91438" tIns="45719" rIns="91438" bIns="45719" rtlCol="0" anchor="ctr">
            <a:noAutofit/>
          </a:bodyPr>
          <a:lstStyle/>
          <a:p>
            <a:pPr algn="ctr" defTabSz="914378"/>
            <a:endParaRPr lang="ru-RU" kern="0">
              <a:solidFill>
                <a:srgbClr val="252625"/>
              </a:solidFill>
              <a:latin typeface="Calibri" panose="020F0502020204030204"/>
            </a:endParaRPr>
          </a:p>
        </p:txBody>
      </p:sp>
      <p:pic>
        <p:nvPicPr>
          <p:cNvPr id="32" name="Рисунок 31"/>
          <p:cNvPicPr>
            <a:picLocks noChangeAspect="1"/>
          </p:cNvPicPr>
          <p:nvPr/>
        </p:nvPicPr>
        <p:blipFill rotWithShape="1">
          <a:blip r:embed="rId3" cstate="print">
            <a:extLst>
              <a:ext uri="{28A0092B-C50C-407E-A947-70E740481C1C}">
                <a14:useLocalDpi xmlns:a14="http://schemas.microsoft.com/office/drawing/2010/main" val="0"/>
              </a:ext>
            </a:extLst>
          </a:blip>
          <a:srcRect r="-11682"/>
          <a:stretch/>
        </p:blipFill>
        <p:spPr>
          <a:xfrm>
            <a:off x="210380" y="2561290"/>
            <a:ext cx="444055" cy="464709"/>
          </a:xfrm>
          <a:prstGeom prst="rect">
            <a:avLst/>
          </a:prstGeom>
        </p:spPr>
      </p:pic>
      <p:pic>
        <p:nvPicPr>
          <p:cNvPr id="7" name="Рисунок 6"/>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505104" y="3348491"/>
            <a:ext cx="3480892" cy="2099763"/>
          </a:xfrm>
          <a:prstGeom prst="rect">
            <a:avLst/>
          </a:prstGeom>
        </p:spPr>
      </p:pic>
      <p:sp>
        <p:nvSpPr>
          <p:cNvPr id="27" name="TextBox 26"/>
          <p:cNvSpPr txBox="1"/>
          <p:nvPr/>
        </p:nvSpPr>
        <p:spPr>
          <a:xfrm>
            <a:off x="133350" y="99275"/>
            <a:ext cx="8429626" cy="584775"/>
          </a:xfrm>
          <a:prstGeom prst="rect">
            <a:avLst/>
          </a:prstGeom>
          <a:noFill/>
        </p:spPr>
        <p:txBody>
          <a:bodyPr wrap="square" lIns="91438" tIns="45719" rIns="91438" bIns="45719" rtlCol="0">
            <a:spAutoFit/>
          </a:bodyPr>
          <a:lstStyle/>
          <a:p>
            <a:r>
              <a:rPr lang="ru-RU" sz="3200" dirty="0">
                <a:gradFill>
                  <a:gsLst>
                    <a:gs pos="0">
                      <a:srgbClr val="A82B1D"/>
                    </a:gs>
                    <a:gs pos="48500">
                      <a:srgbClr val="6B5072"/>
                    </a:gs>
                    <a:gs pos="100000">
                      <a:srgbClr val="0F5F6E"/>
                    </a:gs>
                  </a:gsLst>
                  <a:lin ang="2400000" scaled="0"/>
                </a:gradFill>
                <a:latin typeface="Arial Black" panose="020B0A04020102020204" pitchFamily="34" charset="0"/>
                <a:cs typeface="Arial" panose="020B0604020202020204" pitchFamily="34" charset="0"/>
              </a:rPr>
              <a:t>Нелегальный кредитор</a:t>
            </a:r>
          </a:p>
        </p:txBody>
      </p:sp>
      <p:sp>
        <p:nvSpPr>
          <p:cNvPr id="10" name="Прямоугольник 9"/>
          <p:cNvSpPr/>
          <p:nvPr/>
        </p:nvSpPr>
        <p:spPr>
          <a:xfrm>
            <a:off x="210380" y="822402"/>
            <a:ext cx="8723243" cy="553998"/>
          </a:xfrm>
          <a:prstGeom prst="rect">
            <a:avLst/>
          </a:prstGeom>
        </p:spPr>
        <p:txBody>
          <a:bodyPr wrap="square" lIns="91438" tIns="45719" rIns="91438" bIns="45719">
            <a:spAutoFit/>
          </a:bodyPr>
          <a:lstStyle/>
          <a:p>
            <a:pPr algn="ctr"/>
            <a:r>
              <a:rPr lang="ru-RU" dirty="0" smtClean="0">
                <a:latin typeface="Arial" panose="020B0604020202020204" pitchFamily="34" charset="0"/>
                <a:ea typeface="Calibri" panose="020F0502020204030204" pitchFamily="34" charset="0"/>
              </a:rPr>
              <a:t>Кто может быть </a:t>
            </a:r>
            <a:r>
              <a:rPr lang="ru-RU" dirty="0">
                <a:latin typeface="Arial Black" panose="020B0A04020102020204" pitchFamily="34" charset="0"/>
                <a:ea typeface="Calibri" panose="020F0502020204030204" pitchFamily="34" charset="0"/>
              </a:rPr>
              <a:t>профессиональным </a:t>
            </a:r>
            <a:r>
              <a:rPr lang="ru-RU" dirty="0" smtClean="0">
                <a:latin typeface="Arial Black" panose="020B0A04020102020204" pitchFamily="34" charset="0"/>
                <a:ea typeface="Calibri" panose="020F0502020204030204" pitchFamily="34" charset="0"/>
              </a:rPr>
              <a:t>кредитором:</a:t>
            </a:r>
            <a:r>
              <a:rPr lang="ru-RU" dirty="0" smtClean="0">
                <a:latin typeface="Arial" panose="020B0604020202020204" pitchFamily="34" charset="0"/>
                <a:ea typeface="Calibri" panose="020F0502020204030204" pitchFamily="34" charset="0"/>
              </a:rPr>
              <a:t> </a:t>
            </a:r>
          </a:p>
          <a:p>
            <a:pPr algn="ctr"/>
            <a:r>
              <a:rPr lang="ru-RU" sz="1100" dirty="0">
                <a:latin typeface="Arial" panose="020B0604020202020204" pitchFamily="34" charset="0"/>
                <a:ea typeface="Calibri" panose="020F0502020204030204" pitchFamily="34" charset="0"/>
              </a:rPr>
              <a:t>(выдавать кредиты и займы в денежной форме)</a:t>
            </a:r>
            <a:r>
              <a:rPr lang="ru-RU" sz="1200" dirty="0">
                <a:latin typeface="Arial" panose="020B0604020202020204" pitchFamily="34" charset="0"/>
                <a:ea typeface="Calibri" panose="020F0502020204030204" pitchFamily="34" charset="0"/>
              </a:rPr>
              <a:t> </a:t>
            </a:r>
            <a:endParaRPr lang="ru-RU" sz="1200" dirty="0"/>
          </a:p>
        </p:txBody>
      </p:sp>
      <p:grpSp>
        <p:nvGrpSpPr>
          <p:cNvPr id="53" name="Группа 52"/>
          <p:cNvGrpSpPr/>
          <p:nvPr/>
        </p:nvGrpSpPr>
        <p:grpSpPr>
          <a:xfrm>
            <a:off x="1092053" y="1305191"/>
            <a:ext cx="6959896" cy="1251745"/>
            <a:chOff x="1046398" y="1305190"/>
            <a:chExt cx="6959896" cy="1251745"/>
          </a:xfrm>
        </p:grpSpPr>
        <p:sp>
          <p:nvSpPr>
            <p:cNvPr id="41" name="TextBox 40"/>
            <p:cNvSpPr txBox="1"/>
            <p:nvPr/>
          </p:nvSpPr>
          <p:spPr>
            <a:xfrm>
              <a:off x="6089502" y="1311202"/>
              <a:ext cx="609600" cy="1200329"/>
            </a:xfrm>
            <a:prstGeom prst="rect">
              <a:avLst/>
            </a:prstGeom>
            <a:noFill/>
          </p:spPr>
          <p:txBody>
            <a:bodyPr wrap="square" rtlCol="0">
              <a:spAutoFit/>
            </a:bodyPr>
            <a:lstStyle>
              <a:defPPr>
                <a:defRPr lang="ru-RU"/>
              </a:defPPr>
              <a:lvl1pPr>
                <a:defRPr sz="3200">
                  <a:gradFill>
                    <a:gsLst>
                      <a:gs pos="0">
                        <a:srgbClr val="A82B1D"/>
                      </a:gs>
                      <a:gs pos="48500">
                        <a:srgbClr val="6B5072"/>
                      </a:gs>
                      <a:gs pos="100000">
                        <a:srgbClr val="0F5F6E"/>
                      </a:gs>
                    </a:gsLst>
                    <a:lin ang="2400000" scaled="0"/>
                  </a:gradFill>
                  <a:latin typeface="Arial Black" panose="020B0A04020102020204" pitchFamily="34" charset="0"/>
                  <a:cs typeface="Arial" panose="020B0604020202020204" pitchFamily="34" charset="0"/>
                </a:defRPr>
              </a:lvl1pPr>
            </a:lstStyle>
            <a:p>
              <a:r>
                <a:rPr lang="en-US" sz="7200" dirty="0">
                  <a:gradFill>
                    <a:gsLst>
                      <a:gs pos="0">
                        <a:srgbClr val="A82B1D">
                          <a:alpha val="64000"/>
                        </a:srgbClr>
                      </a:gs>
                      <a:gs pos="48500">
                        <a:srgbClr val="6B5072">
                          <a:alpha val="50000"/>
                        </a:srgbClr>
                      </a:gs>
                      <a:gs pos="100000">
                        <a:srgbClr val="0F5F6E">
                          <a:alpha val="39000"/>
                        </a:srgbClr>
                      </a:gs>
                    </a:gsLst>
                    <a:lin ang="2400000" scaled="0"/>
                  </a:gradFill>
                </a:rPr>
                <a:t>4</a:t>
              </a:r>
            </a:p>
          </p:txBody>
        </p:sp>
        <p:sp>
          <p:nvSpPr>
            <p:cNvPr id="40" name="TextBox 39"/>
            <p:cNvSpPr txBox="1"/>
            <p:nvPr/>
          </p:nvSpPr>
          <p:spPr>
            <a:xfrm>
              <a:off x="4414758" y="1356606"/>
              <a:ext cx="817626" cy="1200329"/>
            </a:xfrm>
            <a:prstGeom prst="rect">
              <a:avLst/>
            </a:prstGeom>
            <a:noFill/>
          </p:spPr>
          <p:txBody>
            <a:bodyPr wrap="square" rtlCol="0">
              <a:spAutoFit/>
            </a:bodyPr>
            <a:lstStyle>
              <a:defPPr>
                <a:defRPr lang="ru-RU"/>
              </a:defPPr>
              <a:lvl1pPr>
                <a:defRPr sz="3200">
                  <a:gradFill>
                    <a:gsLst>
                      <a:gs pos="0">
                        <a:srgbClr val="A82B1D"/>
                      </a:gs>
                      <a:gs pos="48500">
                        <a:srgbClr val="6B5072"/>
                      </a:gs>
                      <a:gs pos="100000">
                        <a:srgbClr val="0F5F6E"/>
                      </a:gs>
                    </a:gsLst>
                    <a:lin ang="2400000" scaled="0"/>
                  </a:gradFill>
                  <a:latin typeface="Arial Black" panose="020B0A04020102020204" pitchFamily="34" charset="0"/>
                  <a:cs typeface="Arial" panose="020B0604020202020204" pitchFamily="34" charset="0"/>
                </a:defRPr>
              </a:lvl1pPr>
            </a:lstStyle>
            <a:p>
              <a:r>
                <a:rPr lang="en-US" sz="7200" dirty="0">
                  <a:gradFill>
                    <a:gsLst>
                      <a:gs pos="0">
                        <a:srgbClr val="A82B1D">
                          <a:alpha val="64000"/>
                        </a:srgbClr>
                      </a:gs>
                      <a:gs pos="48500">
                        <a:srgbClr val="6B5072">
                          <a:alpha val="50000"/>
                        </a:srgbClr>
                      </a:gs>
                      <a:gs pos="100000">
                        <a:srgbClr val="0F5F6E">
                          <a:alpha val="39000"/>
                        </a:srgbClr>
                      </a:gs>
                    </a:gsLst>
                    <a:lin ang="2400000" scaled="0"/>
                  </a:gradFill>
                </a:rPr>
                <a:t>3</a:t>
              </a:r>
            </a:p>
          </p:txBody>
        </p:sp>
        <p:sp>
          <p:nvSpPr>
            <p:cNvPr id="39" name="TextBox 38"/>
            <p:cNvSpPr txBox="1"/>
            <p:nvPr/>
          </p:nvSpPr>
          <p:spPr>
            <a:xfrm>
              <a:off x="2895557" y="1308969"/>
              <a:ext cx="609600" cy="1200329"/>
            </a:xfrm>
            <a:prstGeom prst="rect">
              <a:avLst/>
            </a:prstGeom>
            <a:noFill/>
          </p:spPr>
          <p:txBody>
            <a:bodyPr wrap="square" rtlCol="0">
              <a:spAutoFit/>
            </a:bodyPr>
            <a:lstStyle>
              <a:defPPr>
                <a:defRPr lang="ru-RU"/>
              </a:defPPr>
              <a:lvl1pPr>
                <a:defRPr sz="3200">
                  <a:gradFill>
                    <a:gsLst>
                      <a:gs pos="0">
                        <a:srgbClr val="A82B1D"/>
                      </a:gs>
                      <a:gs pos="48500">
                        <a:srgbClr val="6B5072"/>
                      </a:gs>
                      <a:gs pos="100000">
                        <a:srgbClr val="0F5F6E"/>
                      </a:gs>
                    </a:gsLst>
                    <a:lin ang="2400000" scaled="0"/>
                  </a:gradFill>
                  <a:latin typeface="Arial Black" panose="020B0A04020102020204" pitchFamily="34" charset="0"/>
                  <a:cs typeface="Arial" panose="020B0604020202020204" pitchFamily="34" charset="0"/>
                </a:defRPr>
              </a:lvl1pPr>
            </a:lstStyle>
            <a:p>
              <a:r>
                <a:rPr lang="en-US" sz="7200" dirty="0">
                  <a:gradFill>
                    <a:gsLst>
                      <a:gs pos="0">
                        <a:srgbClr val="A82B1D">
                          <a:alpha val="64000"/>
                        </a:srgbClr>
                      </a:gs>
                      <a:gs pos="48500">
                        <a:srgbClr val="6B5072">
                          <a:alpha val="50000"/>
                        </a:srgbClr>
                      </a:gs>
                      <a:gs pos="100000">
                        <a:srgbClr val="0F5F6E">
                          <a:alpha val="39000"/>
                        </a:srgbClr>
                      </a:gs>
                    </a:gsLst>
                    <a:lin ang="2400000" scaled="0"/>
                  </a:gradFill>
                </a:rPr>
                <a:t>2</a:t>
              </a:r>
            </a:p>
          </p:txBody>
        </p:sp>
        <p:sp>
          <p:nvSpPr>
            <p:cNvPr id="31" name="TextBox 30"/>
            <p:cNvSpPr txBox="1"/>
            <p:nvPr/>
          </p:nvSpPr>
          <p:spPr>
            <a:xfrm>
              <a:off x="1046398" y="1305190"/>
              <a:ext cx="609600" cy="1200329"/>
            </a:xfrm>
            <a:prstGeom prst="rect">
              <a:avLst/>
            </a:prstGeom>
            <a:noFill/>
          </p:spPr>
          <p:txBody>
            <a:bodyPr wrap="square" rtlCol="0">
              <a:spAutoFit/>
            </a:bodyPr>
            <a:lstStyle>
              <a:defPPr>
                <a:defRPr lang="ru-RU"/>
              </a:defPPr>
              <a:lvl1pPr>
                <a:defRPr sz="3200">
                  <a:gradFill>
                    <a:gsLst>
                      <a:gs pos="0">
                        <a:srgbClr val="A82B1D"/>
                      </a:gs>
                      <a:gs pos="48500">
                        <a:srgbClr val="6B5072"/>
                      </a:gs>
                      <a:gs pos="100000">
                        <a:srgbClr val="0F5F6E"/>
                      </a:gs>
                    </a:gsLst>
                    <a:lin ang="2400000" scaled="0"/>
                  </a:gradFill>
                  <a:latin typeface="Arial Black" panose="020B0A04020102020204" pitchFamily="34" charset="0"/>
                  <a:cs typeface="Arial" panose="020B0604020202020204" pitchFamily="34" charset="0"/>
                </a:defRPr>
              </a:lvl1pPr>
            </a:lstStyle>
            <a:p>
              <a:r>
                <a:rPr lang="en-US" sz="7200" dirty="0">
                  <a:gradFill>
                    <a:gsLst>
                      <a:gs pos="0">
                        <a:srgbClr val="A82B1D">
                          <a:alpha val="64000"/>
                        </a:srgbClr>
                      </a:gs>
                      <a:gs pos="48500">
                        <a:srgbClr val="6B5072">
                          <a:alpha val="50000"/>
                        </a:srgbClr>
                      </a:gs>
                      <a:gs pos="100000">
                        <a:srgbClr val="0F5F6E">
                          <a:alpha val="39000"/>
                        </a:srgbClr>
                      </a:gs>
                    </a:gsLst>
                    <a:lin ang="2400000" scaled="0"/>
                  </a:gradFill>
                </a:rPr>
                <a:t>1</a:t>
              </a:r>
            </a:p>
          </p:txBody>
        </p:sp>
        <p:sp>
          <p:nvSpPr>
            <p:cNvPr id="11" name="Прямоугольник 10"/>
            <p:cNvSpPr/>
            <p:nvPr/>
          </p:nvSpPr>
          <p:spPr>
            <a:xfrm>
              <a:off x="1329295" y="1724468"/>
              <a:ext cx="1038226" cy="369332"/>
            </a:xfrm>
            <a:prstGeom prst="rect">
              <a:avLst/>
            </a:prstGeom>
          </p:spPr>
          <p:txBody>
            <a:bodyPr wrap="square">
              <a:spAutoFit/>
            </a:bodyPr>
            <a:lstStyle/>
            <a:p>
              <a:pPr algn="ctr"/>
              <a:r>
                <a:rPr lang="ru-RU" dirty="0">
                  <a:latin typeface="Arial Black" panose="020B0A04020102020204" pitchFamily="34" charset="0"/>
                  <a:ea typeface="Calibri" panose="020F0502020204030204" pitchFamily="34" charset="0"/>
                </a:rPr>
                <a:t>Б</a:t>
              </a:r>
              <a:r>
                <a:rPr lang="ru-RU" dirty="0" smtClean="0">
                  <a:latin typeface="Arial Black" panose="020B0A04020102020204" pitchFamily="34" charset="0"/>
                  <a:ea typeface="Calibri" panose="020F0502020204030204" pitchFamily="34" charset="0"/>
                </a:rPr>
                <a:t>анки </a:t>
              </a:r>
              <a:endParaRPr lang="ru-RU" dirty="0">
                <a:latin typeface="Arial Black" panose="020B0A04020102020204" pitchFamily="34" charset="0"/>
              </a:endParaRPr>
            </a:p>
          </p:txBody>
        </p:sp>
        <p:sp>
          <p:nvSpPr>
            <p:cNvPr id="12" name="Прямоугольник 11"/>
            <p:cNvSpPr/>
            <p:nvPr/>
          </p:nvSpPr>
          <p:spPr>
            <a:xfrm>
              <a:off x="4786975" y="1726701"/>
              <a:ext cx="828675" cy="369332"/>
            </a:xfrm>
            <a:prstGeom prst="rect">
              <a:avLst/>
            </a:prstGeom>
          </p:spPr>
          <p:txBody>
            <a:bodyPr wrap="square">
              <a:spAutoFit/>
            </a:bodyPr>
            <a:lstStyle/>
            <a:p>
              <a:pPr algn="ctr"/>
              <a:r>
                <a:rPr lang="ru-RU" dirty="0" smtClean="0">
                  <a:latin typeface="Arial Black" panose="020B0A04020102020204" pitchFamily="34" charset="0"/>
                  <a:ea typeface="Calibri" panose="020F0502020204030204" pitchFamily="34" charset="0"/>
                </a:rPr>
                <a:t>МФО</a:t>
              </a:r>
              <a:endParaRPr lang="ru-RU" dirty="0">
                <a:latin typeface="Arial Black" panose="020B0A04020102020204" pitchFamily="34" charset="0"/>
              </a:endParaRPr>
            </a:p>
          </p:txBody>
        </p:sp>
        <p:sp>
          <p:nvSpPr>
            <p:cNvPr id="13" name="Прямоугольник 12"/>
            <p:cNvSpPr/>
            <p:nvPr/>
          </p:nvSpPr>
          <p:spPr>
            <a:xfrm>
              <a:off x="3214154" y="1725682"/>
              <a:ext cx="726188" cy="369332"/>
            </a:xfrm>
            <a:prstGeom prst="rect">
              <a:avLst/>
            </a:prstGeom>
          </p:spPr>
          <p:txBody>
            <a:bodyPr wrap="square">
              <a:spAutoFit/>
            </a:bodyPr>
            <a:lstStyle/>
            <a:p>
              <a:pPr algn="ctr"/>
              <a:r>
                <a:rPr lang="ru-RU" dirty="0" smtClean="0">
                  <a:latin typeface="Arial Black" panose="020B0A04020102020204" pitchFamily="34" charset="0"/>
                  <a:ea typeface="Calibri" panose="020F0502020204030204" pitchFamily="34" charset="0"/>
                </a:rPr>
                <a:t>КПК</a:t>
              </a:r>
              <a:endParaRPr lang="ru-RU" dirty="0">
                <a:latin typeface="Arial Black" panose="020B0A04020102020204" pitchFamily="34" charset="0"/>
              </a:endParaRPr>
            </a:p>
          </p:txBody>
        </p:sp>
        <p:sp>
          <p:nvSpPr>
            <p:cNvPr id="14" name="Прямоугольник 13"/>
            <p:cNvSpPr/>
            <p:nvPr/>
          </p:nvSpPr>
          <p:spPr>
            <a:xfrm>
              <a:off x="6462282" y="1724468"/>
              <a:ext cx="1544012" cy="369332"/>
            </a:xfrm>
            <a:prstGeom prst="rect">
              <a:avLst/>
            </a:prstGeom>
          </p:spPr>
          <p:txBody>
            <a:bodyPr wrap="none">
              <a:spAutoFit/>
            </a:bodyPr>
            <a:lstStyle/>
            <a:p>
              <a:pPr algn="ctr"/>
              <a:r>
                <a:rPr lang="ru-RU" dirty="0" smtClean="0">
                  <a:latin typeface="Arial Black" panose="020B0A04020102020204" pitchFamily="34" charset="0"/>
                  <a:ea typeface="Calibri" panose="020F0502020204030204" pitchFamily="34" charset="0"/>
                </a:rPr>
                <a:t>Ломбарды</a:t>
              </a:r>
              <a:endParaRPr lang="ru-RU" dirty="0">
                <a:latin typeface="Arial Black" panose="020B0A04020102020204" pitchFamily="34" charset="0"/>
              </a:endParaRPr>
            </a:p>
          </p:txBody>
        </p:sp>
      </p:grpSp>
      <p:sp>
        <p:nvSpPr>
          <p:cNvPr id="43" name="Прямоугольник 42"/>
          <p:cNvSpPr/>
          <p:nvPr/>
        </p:nvSpPr>
        <p:spPr>
          <a:xfrm>
            <a:off x="388093" y="2726656"/>
            <a:ext cx="3276585" cy="584775"/>
          </a:xfrm>
          <a:prstGeom prst="rect">
            <a:avLst/>
          </a:prstGeom>
        </p:spPr>
        <p:txBody>
          <a:bodyPr wrap="square" lIns="91438" tIns="45719" rIns="91438" bIns="45719">
            <a:spAutoFit/>
          </a:bodyPr>
          <a:lstStyle/>
          <a:p>
            <a:r>
              <a:rPr lang="ru-RU" sz="1600" dirty="0">
                <a:latin typeface="Arial" panose="020B0604020202020204" pitchFamily="34" charset="0"/>
                <a:cs typeface="Arial" panose="020B0604020202020204" pitchFamily="34" charset="0"/>
              </a:rPr>
              <a:t>При наличии соответствующей</a:t>
            </a:r>
            <a:r>
              <a:rPr lang="ru-RU" sz="1600" dirty="0">
                <a:latin typeface="Arial Black" panose="020B0A04020102020204" pitchFamily="34" charset="0"/>
              </a:rPr>
              <a:t> лицензии/разрешения</a:t>
            </a:r>
          </a:p>
        </p:txBody>
      </p:sp>
      <p:sp>
        <p:nvSpPr>
          <p:cNvPr id="45" name="Прямоугольник 44"/>
          <p:cNvSpPr/>
          <p:nvPr/>
        </p:nvSpPr>
        <p:spPr>
          <a:xfrm>
            <a:off x="4954659" y="3125921"/>
            <a:ext cx="3901934" cy="1754326"/>
          </a:xfrm>
          <a:prstGeom prst="rect">
            <a:avLst/>
          </a:prstGeom>
        </p:spPr>
        <p:txBody>
          <a:bodyPr wrap="square" lIns="91438" tIns="45719" rIns="91438" bIns="45719">
            <a:spAutoFit/>
          </a:bodyPr>
          <a:lstStyle/>
          <a:p>
            <a:r>
              <a:rPr lang="ru-RU" dirty="0">
                <a:solidFill>
                  <a:schemeClr val="bg1"/>
                </a:solidFill>
                <a:latin typeface="Arial" panose="020B0604020202020204" pitchFamily="34" charset="0"/>
                <a:ea typeface="Calibri" panose="020F0502020204030204" pitchFamily="34" charset="0"/>
              </a:rPr>
              <a:t>Если разрешения у компании (или лицензии у банка) нет, а она все равно привлекает </a:t>
            </a:r>
            <a:r>
              <a:rPr lang="ru-RU" dirty="0" smtClean="0">
                <a:solidFill>
                  <a:schemeClr val="bg1"/>
                </a:solidFill>
                <a:latin typeface="Arial" panose="020B0604020202020204" pitchFamily="34" charset="0"/>
                <a:ea typeface="Calibri" panose="020F0502020204030204" pitchFamily="34" charset="0"/>
              </a:rPr>
              <a:t>клиентов и</a:t>
            </a:r>
            <a:r>
              <a:rPr lang="ru-RU" dirty="0">
                <a:solidFill>
                  <a:schemeClr val="bg1"/>
                </a:solidFill>
                <a:latin typeface="Arial" panose="020B0604020202020204" pitchFamily="34" charset="0"/>
                <a:ea typeface="Calibri" panose="020F0502020204030204" pitchFamily="34" charset="0"/>
              </a:rPr>
              <a:t> кредитует потребителей, то это </a:t>
            </a:r>
            <a:r>
              <a:rPr lang="ru-RU" b="1" dirty="0">
                <a:solidFill>
                  <a:schemeClr val="bg1"/>
                </a:solidFill>
                <a:latin typeface="Arial Black" panose="020B0A04020102020204" pitchFamily="34" charset="0"/>
                <a:ea typeface="Calibri" panose="020F0502020204030204" pitchFamily="34" charset="0"/>
              </a:rPr>
              <a:t>нелегальный, </a:t>
            </a:r>
            <a:r>
              <a:rPr lang="ru-RU" b="1" dirty="0">
                <a:solidFill>
                  <a:schemeClr val="bg1"/>
                </a:solidFill>
                <a:latin typeface="Arial" panose="020B0604020202020204" pitchFamily="34" charset="0"/>
                <a:ea typeface="Calibri" panose="020F0502020204030204" pitchFamily="34" charset="0"/>
                <a:cs typeface="Arial" panose="020B0604020202020204" pitchFamily="34" charset="0"/>
              </a:rPr>
              <a:t>или</a:t>
            </a:r>
            <a:r>
              <a:rPr lang="ru-RU" b="1" dirty="0">
                <a:solidFill>
                  <a:schemeClr val="bg1"/>
                </a:solidFill>
                <a:latin typeface="Arial Black" panose="020B0A04020102020204" pitchFamily="34" charset="0"/>
                <a:ea typeface="Calibri" panose="020F0502020204030204" pitchFamily="34" charset="0"/>
              </a:rPr>
              <a:t> черный, кредитор</a:t>
            </a:r>
            <a:endParaRPr lang="ru-RU"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43915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5748338" y="1299635"/>
            <a:ext cx="4371975" cy="4371975"/>
          </a:xfrm>
          <a:prstGeom prst="ellipse">
            <a:avLst/>
          </a:prstGeom>
          <a:solidFill>
            <a:srgbClr val="00628C"/>
          </a:solidFill>
          <a:ln w="12700" cap="flat" cmpd="sng" algn="ctr">
            <a:noFill/>
            <a:prstDash val="solid"/>
            <a:miter lim="800000"/>
          </a:ln>
          <a:effectLst>
            <a:outerShdw blurRad="368300" dist="38100" dir="2700000" sx="101000" sy="101000" algn="tl" rotWithShape="0">
              <a:prstClr val="black">
                <a:alpha val="23000"/>
              </a:prstClr>
            </a:outerShdw>
          </a:effectLst>
        </p:spPr>
        <p:txBody>
          <a:bodyPr rot="0" spcFirstLastPara="0" vertOverflow="overflow" horzOverflow="overflow" vert="horz" wrap="square" lIns="108000" tIns="34290" rIns="108000" bIns="34290" numCol="1" spcCol="0" rtlCol="0" fromWordArt="0" anchor="ctr" anchorCtr="0" forceAA="0" compatLnSpc="1">
            <a:prstTxWarp prst="textNoShape">
              <a:avLst/>
            </a:prstTxWarp>
            <a:noAutofit/>
          </a:bodyPr>
          <a:lstStyle/>
          <a:p>
            <a:pPr algn="ctr" defTabSz="685800">
              <a:defRPr/>
            </a:pPr>
            <a:endParaRPr lang="ru-RU" sz="1500" kern="0">
              <a:solidFill>
                <a:prstClr val="black"/>
              </a:solidFill>
              <a:latin typeface="Arial" panose="020B0604020202020204" pitchFamily="34" charset="0"/>
              <a:cs typeface="Arial" panose="020B0604020202020204" pitchFamily="34" charset="0"/>
            </a:endParaRPr>
          </a:p>
        </p:txBody>
      </p:sp>
      <p:sp>
        <p:nvSpPr>
          <p:cNvPr id="15" name="Номер слайда 1">
            <a:extLst>
              <a:ext uri="{FF2B5EF4-FFF2-40B4-BE49-F238E27FC236}">
                <a16:creationId xmlns:a16="http://schemas.microsoft.com/office/drawing/2014/main" id="{6D943D56-EE23-AF55-B3BF-4504BF76437F}"/>
              </a:ext>
            </a:extLst>
          </p:cNvPr>
          <p:cNvSpPr>
            <a:spLocks noGrp="1"/>
          </p:cNvSpPr>
          <p:nvPr>
            <p:ph type="sldNum" sz="quarter" idx="12"/>
          </p:nvPr>
        </p:nvSpPr>
        <p:spPr>
          <a:xfrm>
            <a:off x="8222456" y="281159"/>
            <a:ext cx="558403" cy="243000"/>
          </a:xfrm>
        </p:spPr>
        <p:txBody>
          <a:bodyPr/>
          <a:lstStyle/>
          <a:p>
            <a:pPr defTabSz="685800">
              <a:defRPr/>
            </a:pPr>
            <a:fld id="{10AA99AE-6A35-4C1E-8082-A4A87B5CA521}" type="slidenum">
              <a:rPr lang="ru-RU">
                <a:solidFill>
                  <a:srgbClr val="888A8D"/>
                </a:solidFill>
              </a:rPr>
              <a:pPr defTabSz="685800">
                <a:defRPr/>
              </a:pPr>
              <a:t>4</a:t>
            </a:fld>
            <a:endParaRPr lang="ru-RU" dirty="0">
              <a:solidFill>
                <a:srgbClr val="888A8D"/>
              </a:solidFill>
            </a:endParaRPr>
          </a:p>
        </p:txBody>
      </p:sp>
      <p:sp>
        <p:nvSpPr>
          <p:cNvPr id="2" name="TextBox 1"/>
          <p:cNvSpPr txBox="1"/>
          <p:nvPr/>
        </p:nvSpPr>
        <p:spPr>
          <a:xfrm>
            <a:off x="1505778" y="329935"/>
            <a:ext cx="5466523" cy="253916"/>
          </a:xfrm>
          <a:prstGeom prst="rect">
            <a:avLst/>
          </a:prstGeom>
          <a:noFill/>
        </p:spPr>
        <p:txBody>
          <a:bodyPr wrap="square" rtlCol="0">
            <a:spAutoFit/>
          </a:bodyPr>
          <a:lstStyle/>
          <a:p>
            <a:pPr>
              <a:defRPr/>
            </a:pPr>
            <a:r>
              <a:rPr lang="ru-RU" sz="1050" dirty="0">
                <a:solidFill>
                  <a:srgbClr val="75777B"/>
                </a:solidFill>
                <a:latin typeface="Arial"/>
              </a:rPr>
              <a:t>Виды нелегальных кредиторов</a:t>
            </a:r>
          </a:p>
        </p:txBody>
      </p:sp>
      <p:sp>
        <p:nvSpPr>
          <p:cNvPr id="3" name="Скругленный прямоугольник 2"/>
          <p:cNvSpPr/>
          <p:nvPr/>
        </p:nvSpPr>
        <p:spPr>
          <a:xfrm>
            <a:off x="567930" y="768122"/>
            <a:ext cx="3986211" cy="921144"/>
          </a:xfrm>
          <a:prstGeom prst="roundRect">
            <a:avLst/>
          </a:prstGeom>
          <a:solidFill>
            <a:sysClr val="window" lastClr="FFFFFF"/>
          </a:solidFill>
          <a:ln w="12700" cap="flat" cmpd="sng" algn="ctr">
            <a:noFill/>
            <a:prstDash val="solid"/>
            <a:miter lim="800000"/>
          </a:ln>
          <a:effectLst>
            <a:outerShdw blurRad="368300" dist="38100" dir="2700000" sx="101000" sy="101000" algn="tl" rotWithShape="0">
              <a:prstClr val="black">
                <a:alpha val="23000"/>
              </a:prstClr>
            </a:outerShdw>
          </a:effectLst>
        </p:spPr>
        <p:txBody>
          <a:bodyPr rot="0" spcFirstLastPara="0" vertOverflow="overflow" horzOverflow="overflow" vert="horz" wrap="square" lIns="108000" tIns="34290" rIns="108000" bIns="34290" numCol="1" spcCol="0" rtlCol="0" fromWordArt="0" anchor="ctr" anchorCtr="0" forceAA="0" compatLnSpc="1">
            <a:prstTxWarp prst="textNoShape">
              <a:avLst/>
            </a:prstTxWarp>
            <a:noAutofit/>
          </a:bodyPr>
          <a:lstStyle/>
          <a:p>
            <a:pPr algn="ctr">
              <a:defRPr/>
            </a:pPr>
            <a:r>
              <a:rPr lang="ru-RU" sz="1350" dirty="0">
                <a:solidFill>
                  <a:prstClr val="black"/>
                </a:solidFill>
                <a:latin typeface="Arial Black" panose="020B0A04020102020204" pitchFamily="34" charset="0"/>
                <a:ea typeface="Calibri" panose="020F0502020204030204" pitchFamily="34" charset="0"/>
              </a:rPr>
              <a:t>Классический нелегальный кредитор </a:t>
            </a:r>
            <a:r>
              <a:rPr lang="ru-RU" sz="1350" dirty="0">
                <a:solidFill>
                  <a:prstClr val="black"/>
                </a:solidFill>
                <a:latin typeface="Arial" panose="020B0604020202020204" pitchFamily="34" charset="0"/>
                <a:ea typeface="Calibri" panose="020F0502020204030204" pitchFamily="34" charset="0"/>
              </a:rPr>
              <a:t>– предоставление потребительских займов в отсутствие соответствующей лицензии</a:t>
            </a:r>
            <a:endParaRPr lang="ru-RU" sz="1350" dirty="0">
              <a:solidFill>
                <a:prstClr val="black"/>
              </a:solidFill>
              <a:latin typeface="Arial"/>
            </a:endParaRPr>
          </a:p>
        </p:txBody>
      </p:sp>
      <p:sp>
        <p:nvSpPr>
          <p:cNvPr id="30" name="Скругленный прямоугольник 29"/>
          <p:cNvSpPr/>
          <p:nvPr/>
        </p:nvSpPr>
        <p:spPr>
          <a:xfrm>
            <a:off x="567930" y="1783363"/>
            <a:ext cx="3986211" cy="921144"/>
          </a:xfrm>
          <a:prstGeom prst="roundRect">
            <a:avLst/>
          </a:prstGeom>
          <a:solidFill>
            <a:sysClr val="window" lastClr="FFFFFF"/>
          </a:solidFill>
          <a:ln w="12700" cap="flat" cmpd="sng" algn="ctr">
            <a:noFill/>
            <a:prstDash val="solid"/>
            <a:miter lim="800000"/>
          </a:ln>
          <a:effectLst>
            <a:outerShdw blurRad="368300" dist="38100" dir="2700000" sx="101000" sy="101000" algn="tl" rotWithShape="0">
              <a:prstClr val="black">
                <a:alpha val="23000"/>
              </a:prstClr>
            </a:outerShdw>
          </a:effectLst>
        </p:spPr>
        <p:txBody>
          <a:bodyPr rot="0" spcFirstLastPara="0" vertOverflow="overflow" horzOverflow="overflow" vert="horz" wrap="square" lIns="108000" tIns="34290" rIns="108000" bIns="34290" numCol="1" spcCol="0" rtlCol="0" fromWordArt="0" anchor="ctr" anchorCtr="0" forceAA="0" compatLnSpc="1">
            <a:prstTxWarp prst="textNoShape">
              <a:avLst/>
            </a:prstTxWarp>
            <a:noAutofit/>
          </a:bodyPr>
          <a:lstStyle/>
          <a:p>
            <a:pPr algn="ctr">
              <a:defRPr/>
            </a:pPr>
            <a:r>
              <a:rPr lang="ru-RU" sz="1350" dirty="0">
                <a:solidFill>
                  <a:prstClr val="black"/>
                </a:solidFill>
                <a:latin typeface="Arial Black" panose="020B0A04020102020204" pitchFamily="34" charset="0"/>
                <a:ea typeface="Calibri" panose="020F0502020204030204" pitchFamily="34" charset="0"/>
              </a:rPr>
              <a:t>Псевдо-лизинг </a:t>
            </a:r>
            <a:r>
              <a:rPr lang="ru-RU" sz="1350" dirty="0">
                <a:solidFill>
                  <a:prstClr val="black"/>
                </a:solidFill>
                <a:latin typeface="Arial" panose="020B0604020202020204" pitchFamily="34" charset="0"/>
                <a:ea typeface="Calibri" panose="020F0502020204030204" pitchFamily="34" charset="0"/>
              </a:rPr>
              <a:t>– предоставление займов под видом лизинговой деятельности</a:t>
            </a:r>
            <a:endParaRPr lang="ru-RU" sz="1350" dirty="0">
              <a:solidFill>
                <a:prstClr val="black"/>
              </a:solidFill>
              <a:latin typeface="Arial"/>
            </a:endParaRPr>
          </a:p>
        </p:txBody>
      </p:sp>
      <p:sp>
        <p:nvSpPr>
          <p:cNvPr id="31" name="Скругленный прямоугольник 30"/>
          <p:cNvSpPr/>
          <p:nvPr/>
        </p:nvSpPr>
        <p:spPr>
          <a:xfrm>
            <a:off x="4689872" y="768122"/>
            <a:ext cx="4187427" cy="921144"/>
          </a:xfrm>
          <a:prstGeom prst="roundRect">
            <a:avLst/>
          </a:prstGeom>
          <a:solidFill>
            <a:sysClr val="window" lastClr="FFFFFF"/>
          </a:solidFill>
          <a:ln w="12700" cap="flat" cmpd="sng" algn="ctr">
            <a:noFill/>
            <a:prstDash val="solid"/>
            <a:miter lim="800000"/>
          </a:ln>
          <a:effectLst>
            <a:outerShdw blurRad="368300" dist="38100" dir="2700000" sx="101000" sy="101000" algn="tl" rotWithShape="0">
              <a:prstClr val="black">
                <a:alpha val="23000"/>
              </a:prstClr>
            </a:outerShdw>
          </a:effectLst>
        </p:spPr>
        <p:txBody>
          <a:bodyPr rot="0" spcFirstLastPara="0" vertOverflow="overflow" horzOverflow="overflow" vert="horz" wrap="square" lIns="108000" tIns="34290" rIns="108000" bIns="34290" numCol="1" spcCol="0" rtlCol="0" fromWordArt="0" anchor="ctr" anchorCtr="0" forceAA="0" compatLnSpc="1">
            <a:prstTxWarp prst="textNoShape">
              <a:avLst/>
            </a:prstTxWarp>
            <a:noAutofit/>
          </a:bodyPr>
          <a:lstStyle/>
          <a:p>
            <a:pPr algn="ctr">
              <a:defRPr/>
            </a:pPr>
            <a:r>
              <a:rPr lang="ru-RU" sz="1350" dirty="0">
                <a:solidFill>
                  <a:prstClr val="black"/>
                </a:solidFill>
                <a:latin typeface="Arial Black" panose="020B0A04020102020204" pitchFamily="34" charset="0"/>
                <a:ea typeface="Calibri" panose="020F0502020204030204" pitchFamily="34" charset="0"/>
              </a:rPr>
              <a:t>Псевдо-ломбард </a:t>
            </a:r>
            <a:r>
              <a:rPr lang="ru-RU" sz="1350" dirty="0">
                <a:solidFill>
                  <a:prstClr val="black"/>
                </a:solidFill>
                <a:latin typeface="Arial" panose="020B0604020202020204" pitchFamily="34" charset="0"/>
                <a:ea typeface="Calibri" panose="020F0502020204030204" pitchFamily="34" charset="0"/>
              </a:rPr>
              <a:t>– предоставление займов под залог в отсутствие соответствующего разрешения на ломбардную деятельность </a:t>
            </a:r>
            <a:endParaRPr lang="ru-RU" sz="1350" dirty="0">
              <a:solidFill>
                <a:prstClr val="black"/>
              </a:solidFill>
              <a:latin typeface="Arial"/>
            </a:endParaRPr>
          </a:p>
        </p:txBody>
      </p:sp>
      <p:sp>
        <p:nvSpPr>
          <p:cNvPr id="32" name="Скругленный прямоугольник 31"/>
          <p:cNvSpPr/>
          <p:nvPr/>
        </p:nvSpPr>
        <p:spPr>
          <a:xfrm>
            <a:off x="4689872" y="1783363"/>
            <a:ext cx="4187428" cy="921144"/>
          </a:xfrm>
          <a:prstGeom prst="roundRect">
            <a:avLst/>
          </a:prstGeom>
          <a:solidFill>
            <a:sysClr val="window" lastClr="FFFFFF"/>
          </a:solidFill>
          <a:ln w="12700" cap="flat" cmpd="sng" algn="ctr">
            <a:noFill/>
            <a:prstDash val="solid"/>
            <a:miter lim="800000"/>
          </a:ln>
          <a:effectLst>
            <a:outerShdw blurRad="368300" dist="38100" dir="2700000" sx="101000" sy="101000" algn="tl" rotWithShape="0">
              <a:prstClr val="black">
                <a:alpha val="23000"/>
              </a:prstClr>
            </a:outerShdw>
          </a:effectLst>
        </p:spPr>
        <p:txBody>
          <a:bodyPr rot="0" spcFirstLastPara="0" vertOverflow="overflow" horzOverflow="overflow" vert="horz" wrap="square" lIns="108000" tIns="34290" rIns="108000" bIns="34290" numCol="1" spcCol="0" rtlCol="0" fromWordArt="0" anchor="ctr" anchorCtr="0" forceAA="0" compatLnSpc="1">
            <a:prstTxWarp prst="textNoShape">
              <a:avLst/>
            </a:prstTxWarp>
            <a:noAutofit/>
          </a:bodyPr>
          <a:lstStyle/>
          <a:p>
            <a:pPr algn="ctr">
              <a:defRPr/>
            </a:pPr>
            <a:r>
              <a:rPr lang="ru-RU" sz="1350" dirty="0">
                <a:solidFill>
                  <a:prstClr val="black"/>
                </a:solidFill>
                <a:latin typeface="Arial Black" panose="020B0A04020102020204" pitchFamily="34" charset="0"/>
                <a:ea typeface="Calibri" panose="020F0502020204030204" pitchFamily="34" charset="0"/>
              </a:rPr>
              <a:t>МФО, исключенная из реестра </a:t>
            </a:r>
            <a:r>
              <a:rPr lang="ru-RU" sz="1350" dirty="0">
                <a:solidFill>
                  <a:prstClr val="black"/>
                </a:solidFill>
                <a:latin typeface="Arial" panose="020B0604020202020204" pitchFamily="34" charset="0"/>
                <a:ea typeface="Calibri" panose="020F0502020204030204" pitchFamily="34" charset="0"/>
              </a:rPr>
              <a:t>– предоставление потребительских займов после исключения организации из ГРМФО</a:t>
            </a:r>
            <a:endParaRPr lang="ru-RU" sz="1350" dirty="0">
              <a:solidFill>
                <a:prstClr val="black"/>
              </a:solidFill>
              <a:latin typeface="Arial"/>
            </a:endParaRPr>
          </a:p>
        </p:txBody>
      </p:sp>
      <p:sp>
        <p:nvSpPr>
          <p:cNvPr id="33" name="Скругленный прямоугольник 32"/>
          <p:cNvSpPr/>
          <p:nvPr/>
        </p:nvSpPr>
        <p:spPr>
          <a:xfrm>
            <a:off x="567930" y="2798605"/>
            <a:ext cx="3986211" cy="822103"/>
          </a:xfrm>
          <a:prstGeom prst="roundRect">
            <a:avLst/>
          </a:prstGeom>
          <a:solidFill>
            <a:sysClr val="window" lastClr="FFFFFF"/>
          </a:solidFill>
          <a:ln w="12700" cap="flat" cmpd="sng" algn="ctr">
            <a:noFill/>
            <a:prstDash val="solid"/>
            <a:miter lim="800000"/>
          </a:ln>
          <a:effectLst>
            <a:outerShdw blurRad="368300" dist="38100" dir="2700000" sx="101000" sy="101000" algn="tl" rotWithShape="0">
              <a:prstClr val="black">
                <a:alpha val="23000"/>
              </a:prstClr>
            </a:outerShdw>
          </a:effectLst>
        </p:spPr>
        <p:txBody>
          <a:bodyPr rot="0" spcFirstLastPara="0" vertOverflow="overflow" horzOverflow="overflow" vert="horz" wrap="square" lIns="108000" tIns="34290" rIns="108000" bIns="34290" numCol="1" spcCol="0" rtlCol="0" fromWordArt="0" anchor="ctr" anchorCtr="0" forceAA="0" compatLnSpc="1">
            <a:prstTxWarp prst="textNoShape">
              <a:avLst/>
            </a:prstTxWarp>
            <a:noAutofit/>
          </a:bodyPr>
          <a:lstStyle/>
          <a:p>
            <a:pPr algn="ctr">
              <a:defRPr/>
            </a:pPr>
            <a:r>
              <a:rPr lang="ru-RU" sz="1200" dirty="0">
                <a:solidFill>
                  <a:prstClr val="black"/>
                </a:solidFill>
                <a:latin typeface="Arial Black" panose="020B0A04020102020204" pitchFamily="34" charset="0"/>
                <a:ea typeface="Calibri" panose="020F0502020204030204" pitchFamily="34" charset="0"/>
              </a:rPr>
              <a:t>Комиссионные магазины/скупки </a:t>
            </a:r>
            <a:r>
              <a:rPr lang="ru-RU" sz="1200" dirty="0">
                <a:solidFill>
                  <a:prstClr val="black"/>
                </a:solidFill>
                <a:latin typeface="Arial" panose="020B0604020202020204" pitchFamily="34" charset="0"/>
                <a:ea typeface="Calibri" panose="020F0502020204030204" pitchFamily="34" charset="0"/>
              </a:rPr>
              <a:t>– предоставление займов под видом ломбардной деятельности</a:t>
            </a:r>
            <a:endParaRPr lang="ru-RU" sz="1200" dirty="0">
              <a:solidFill>
                <a:prstClr val="black"/>
              </a:solidFill>
              <a:latin typeface="Arial"/>
            </a:endParaRPr>
          </a:p>
        </p:txBody>
      </p:sp>
      <p:sp>
        <p:nvSpPr>
          <p:cNvPr id="34" name="Скругленный прямоугольник 33"/>
          <p:cNvSpPr/>
          <p:nvPr/>
        </p:nvSpPr>
        <p:spPr>
          <a:xfrm>
            <a:off x="4689872" y="2798604"/>
            <a:ext cx="4187427" cy="822103"/>
          </a:xfrm>
          <a:prstGeom prst="roundRect">
            <a:avLst/>
          </a:prstGeom>
          <a:solidFill>
            <a:sysClr val="window" lastClr="FFFFFF"/>
          </a:solidFill>
          <a:ln w="12700" cap="flat" cmpd="sng" algn="ctr">
            <a:noFill/>
            <a:prstDash val="solid"/>
            <a:miter lim="800000"/>
          </a:ln>
          <a:effectLst>
            <a:outerShdw blurRad="368300" dist="38100" dir="2700000" sx="101000" sy="101000" algn="tl" rotWithShape="0">
              <a:prstClr val="black">
                <a:alpha val="23000"/>
              </a:prstClr>
            </a:outerShdw>
          </a:effectLst>
        </p:spPr>
        <p:txBody>
          <a:bodyPr rot="0" spcFirstLastPara="0" vertOverflow="overflow" horzOverflow="overflow" vert="horz" wrap="square" lIns="108000" tIns="34290" rIns="108000" bIns="34290" numCol="1" spcCol="0" rtlCol="0" fromWordArt="0" anchor="ctr" anchorCtr="0" forceAA="0" compatLnSpc="1">
            <a:prstTxWarp prst="textNoShape">
              <a:avLst/>
            </a:prstTxWarp>
            <a:noAutofit/>
          </a:bodyPr>
          <a:lstStyle/>
          <a:p>
            <a:pPr algn="ctr">
              <a:defRPr/>
            </a:pPr>
            <a:r>
              <a:rPr lang="ru-RU" sz="1163" dirty="0">
                <a:solidFill>
                  <a:prstClr val="black"/>
                </a:solidFill>
                <a:latin typeface="Arial Black" panose="020B0A04020102020204" pitchFamily="34" charset="0"/>
                <a:ea typeface="Calibri" panose="020F0502020204030204" pitchFamily="34" charset="0"/>
              </a:rPr>
              <a:t>Незаконное использование наименования </a:t>
            </a:r>
            <a:r>
              <a:rPr lang="ru-RU" sz="1163" dirty="0">
                <a:solidFill>
                  <a:prstClr val="black"/>
                </a:solidFill>
                <a:latin typeface="Arial" panose="020B0604020202020204" pitchFamily="34" charset="0"/>
                <a:ea typeface="Calibri" panose="020F0502020204030204" pitchFamily="34" charset="0"/>
              </a:rPr>
              <a:t>– использование в фирменном наименование Общества слов, относящихся к обозначению легальных УФР (например: ломбард, МКК, МФО и др.)</a:t>
            </a:r>
            <a:endParaRPr lang="ru-RU" sz="1163" dirty="0">
              <a:solidFill>
                <a:prstClr val="black"/>
              </a:solidFill>
              <a:latin typeface="Arial"/>
            </a:endParaRPr>
          </a:p>
        </p:txBody>
      </p:sp>
      <p:sp>
        <p:nvSpPr>
          <p:cNvPr id="35" name="Скругленный прямоугольник 34"/>
          <p:cNvSpPr/>
          <p:nvPr/>
        </p:nvSpPr>
        <p:spPr>
          <a:xfrm>
            <a:off x="300037" y="3698150"/>
            <a:ext cx="8577263" cy="1238427"/>
          </a:xfrm>
          <a:prstGeom prst="roundRect">
            <a:avLst>
              <a:gd name="adj" fmla="val 9294"/>
            </a:avLst>
          </a:prstGeom>
          <a:solidFill>
            <a:sysClr val="window" lastClr="FFFFFF"/>
          </a:solidFill>
          <a:ln w="12700" cap="flat" cmpd="sng" algn="ctr">
            <a:noFill/>
            <a:prstDash val="solid"/>
            <a:miter lim="800000"/>
          </a:ln>
          <a:effectLst>
            <a:outerShdw blurRad="368300" dist="38100" dir="2700000" sx="101000" sy="101000" algn="tl" rotWithShape="0">
              <a:prstClr val="black">
                <a:alpha val="23000"/>
              </a:prstClr>
            </a:outerShdw>
          </a:effectLst>
        </p:spPr>
        <p:txBody>
          <a:bodyPr rot="0" spcFirstLastPara="0" vertOverflow="overflow" horzOverflow="overflow" vert="horz" wrap="square" lIns="108000" tIns="34290" rIns="108000" bIns="34290" numCol="1" spcCol="0" rtlCol="0" fromWordArt="0" anchor="ctr" anchorCtr="0" forceAA="0" compatLnSpc="1">
            <a:prstTxWarp prst="textNoShape">
              <a:avLst/>
            </a:prstTxWarp>
            <a:noAutofit/>
          </a:bodyPr>
          <a:lstStyle/>
          <a:p>
            <a:pPr algn="ctr" defTabSz="685800">
              <a:defRPr/>
            </a:pPr>
            <a:r>
              <a:rPr lang="ru-RU" sz="1200" kern="0" dirty="0">
                <a:solidFill>
                  <a:prstClr val="black"/>
                </a:solidFill>
                <a:latin typeface="Arial" panose="020B0604020202020204" pitchFamily="34" charset="0"/>
                <a:cs typeface="Arial" panose="020B0604020202020204" pitchFamily="34" charset="0"/>
              </a:rPr>
              <a:t>ОТВЕТСТВЕННОСТЬ ПРЕДУСМОТРЕНА:</a:t>
            </a:r>
          </a:p>
          <a:p>
            <a:pPr algn="ctr" defTabSz="685800">
              <a:defRPr/>
            </a:pPr>
            <a:r>
              <a:rPr lang="ru-RU" sz="1050" kern="0" dirty="0">
                <a:solidFill>
                  <a:prstClr val="black"/>
                </a:solidFill>
                <a:latin typeface="Arial" panose="020B0604020202020204" pitchFamily="34" charset="0"/>
                <a:cs typeface="Arial" panose="020B0604020202020204" pitchFamily="34" charset="0"/>
              </a:rPr>
              <a:t>1) При осуществлении незаконной деятельности по предоставлению потребительских займов – ст. 14.56 КоАП РФ / </a:t>
            </a:r>
            <a:r>
              <a:rPr lang="ru-RU" sz="1050" b="1" kern="0" dirty="0">
                <a:solidFill>
                  <a:srgbClr val="00628C"/>
                </a:solidFill>
                <a:latin typeface="Arial" panose="020B0604020202020204" pitchFamily="34" charset="0"/>
                <a:cs typeface="Arial" panose="020B0604020202020204" pitchFamily="34" charset="0"/>
              </a:rPr>
              <a:t>171.5 УК РФ</a:t>
            </a:r>
            <a:r>
              <a:rPr lang="ru-RU" sz="1050" kern="0" dirty="0">
                <a:solidFill>
                  <a:prstClr val="black"/>
                </a:solidFill>
                <a:latin typeface="Arial" panose="020B0604020202020204" pitchFamily="34" charset="0"/>
                <a:cs typeface="Arial" panose="020B0604020202020204" pitchFamily="34" charset="0"/>
              </a:rPr>
              <a:t>;</a:t>
            </a:r>
          </a:p>
          <a:p>
            <a:pPr algn="ctr" defTabSz="685800">
              <a:defRPr/>
            </a:pPr>
            <a:r>
              <a:rPr lang="ru-RU" sz="1050" kern="0" dirty="0">
                <a:solidFill>
                  <a:prstClr val="black"/>
                </a:solidFill>
                <a:latin typeface="Arial" panose="020B0604020202020204" pitchFamily="34" charset="0"/>
                <a:cs typeface="Arial" panose="020B0604020202020204" pitchFamily="34" charset="0"/>
              </a:rPr>
              <a:t>2) При осуществлении незаконной предпринимательской деятельности – ст. 14.1 КоАП РФ; </a:t>
            </a:r>
          </a:p>
          <a:p>
            <a:pPr algn="ctr" defTabSz="685800">
              <a:defRPr/>
            </a:pPr>
            <a:r>
              <a:rPr lang="ru-RU" sz="1050" kern="0" dirty="0">
                <a:solidFill>
                  <a:prstClr val="black"/>
                </a:solidFill>
                <a:latin typeface="Arial" panose="020B0604020202020204" pitchFamily="34" charset="0"/>
                <a:cs typeface="Arial" panose="020B0604020202020204" pitchFamily="34" charset="0"/>
              </a:rPr>
              <a:t>3) При извлечении ФЛ дохода более 2 млн 250 тысяч рублей – ст. 171 УК РФ;</a:t>
            </a:r>
          </a:p>
          <a:p>
            <a:pPr algn="ctr" defTabSz="685800">
              <a:defRPr/>
            </a:pPr>
            <a:r>
              <a:rPr lang="ru-RU" sz="1050" kern="0" dirty="0">
                <a:solidFill>
                  <a:prstClr val="black"/>
                </a:solidFill>
                <a:latin typeface="Arial" panose="020B0604020202020204" pitchFamily="34" charset="0"/>
                <a:cs typeface="Arial" panose="020B0604020202020204" pitchFamily="34" charset="0"/>
              </a:rPr>
              <a:t>4) При хищении денежных средств и иного имущества – 159 УК РФ.</a:t>
            </a:r>
          </a:p>
          <a:p>
            <a:pPr algn="ctr" defTabSz="685800">
              <a:defRPr/>
            </a:pPr>
            <a:r>
              <a:rPr lang="ru-RU" sz="1050" kern="0" dirty="0">
                <a:solidFill>
                  <a:prstClr val="black"/>
                </a:solidFill>
                <a:latin typeface="Arial" panose="020B0604020202020204" pitchFamily="34" charset="0"/>
                <a:cs typeface="Arial" panose="020B0604020202020204" pitchFamily="34" charset="0"/>
              </a:rPr>
              <a:t>5) Незаконное использование наименования – ч.1 ст. 15.26.1 КоАП РФ </a:t>
            </a:r>
          </a:p>
          <a:p>
            <a:pPr algn="ctr" defTabSz="685800">
              <a:defRPr/>
            </a:pPr>
            <a:r>
              <a:rPr lang="ru-RU" sz="1050" kern="0" dirty="0">
                <a:solidFill>
                  <a:prstClr val="black"/>
                </a:solidFill>
                <a:latin typeface="Arial" panose="020B0604020202020204" pitchFamily="34" charset="0"/>
                <a:cs typeface="Arial" panose="020B0604020202020204" pitchFamily="34" charset="0"/>
              </a:rPr>
              <a:t>6) Представление прокуратуры + исковое заявление о запрете деятельности в порядке 45 ГПК РФ.</a:t>
            </a:r>
          </a:p>
        </p:txBody>
      </p:sp>
    </p:spTree>
    <p:extLst>
      <p:ext uri="{BB962C8B-B14F-4D97-AF65-F5344CB8AC3E}">
        <p14:creationId xmlns:p14="http://schemas.microsoft.com/office/powerpoint/2010/main" val="3023801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9;p31"/>
          <p:cNvSpPr txBox="1">
            <a:spLocks noGrp="1"/>
          </p:cNvSpPr>
          <p:nvPr>
            <p:ph type="sldNum" sz="quarter" idx="12"/>
          </p:nvPr>
        </p:nvSpPr>
        <p:spPr>
          <a:prstGeom prst="rect">
            <a:avLst/>
          </a:prstGeom>
          <a:noFill/>
          <a:ln>
            <a:noFill/>
          </a:ln>
        </p:spPr>
        <p:txBody>
          <a:bodyPr spcFirstLastPara="1" vert="horz" wrap="square" lIns="0" tIns="0" rIns="0" bIns="0" rtlCol="0" anchor="ctr" anchorCtr="0">
            <a:noAutofit/>
          </a:bodyPr>
          <a:lstStyle>
            <a:lvl1pPr marL="0" marR="0" lvl="0" indent="0" algn="r" rtl="0">
              <a:spcBef>
                <a:spcPts val="0"/>
              </a:spcBef>
              <a:buNone/>
              <a:defRPr sz="1200" b="1">
                <a:solidFill>
                  <a:srgbClr val="888A8D"/>
                </a:solidFill>
                <a:latin typeface="Arial"/>
                <a:ea typeface="Arial"/>
                <a:cs typeface="Arial"/>
                <a:sym typeface="Arial"/>
              </a:defRPr>
            </a:lvl1pPr>
            <a:lvl2pPr marL="0" marR="0" lvl="1" indent="0" algn="r" rtl="0">
              <a:spcBef>
                <a:spcPts val="0"/>
              </a:spcBef>
              <a:buNone/>
              <a:defRPr sz="1200" b="1">
                <a:solidFill>
                  <a:srgbClr val="888A8D"/>
                </a:solidFill>
                <a:latin typeface="Arial"/>
                <a:ea typeface="Arial"/>
                <a:cs typeface="Arial"/>
                <a:sym typeface="Arial"/>
              </a:defRPr>
            </a:lvl2pPr>
            <a:lvl3pPr marL="0" marR="0" lvl="2" indent="0" algn="r" rtl="0">
              <a:spcBef>
                <a:spcPts val="0"/>
              </a:spcBef>
              <a:buNone/>
              <a:defRPr sz="1200" b="1">
                <a:solidFill>
                  <a:srgbClr val="888A8D"/>
                </a:solidFill>
                <a:latin typeface="Arial"/>
                <a:ea typeface="Arial"/>
                <a:cs typeface="Arial"/>
                <a:sym typeface="Arial"/>
              </a:defRPr>
            </a:lvl3pPr>
            <a:lvl4pPr marL="0" marR="0" lvl="3" indent="0" algn="r" rtl="0">
              <a:spcBef>
                <a:spcPts val="0"/>
              </a:spcBef>
              <a:buNone/>
              <a:defRPr sz="1200" b="1">
                <a:solidFill>
                  <a:srgbClr val="888A8D"/>
                </a:solidFill>
                <a:latin typeface="Arial"/>
                <a:ea typeface="Arial"/>
                <a:cs typeface="Arial"/>
                <a:sym typeface="Arial"/>
              </a:defRPr>
            </a:lvl4pPr>
            <a:lvl5pPr marL="0" marR="0" lvl="4" indent="0" algn="r" rtl="0">
              <a:spcBef>
                <a:spcPts val="0"/>
              </a:spcBef>
              <a:buNone/>
              <a:defRPr sz="1200" b="1">
                <a:solidFill>
                  <a:srgbClr val="888A8D"/>
                </a:solidFill>
                <a:latin typeface="Arial"/>
                <a:ea typeface="Arial"/>
                <a:cs typeface="Arial"/>
                <a:sym typeface="Arial"/>
              </a:defRPr>
            </a:lvl5pPr>
            <a:lvl6pPr marL="0" marR="0" lvl="5" indent="0" algn="r" rtl="0">
              <a:spcBef>
                <a:spcPts val="0"/>
              </a:spcBef>
              <a:buNone/>
              <a:defRPr sz="1200" b="1">
                <a:solidFill>
                  <a:srgbClr val="888A8D"/>
                </a:solidFill>
                <a:latin typeface="Arial"/>
                <a:ea typeface="Arial"/>
                <a:cs typeface="Arial"/>
                <a:sym typeface="Arial"/>
              </a:defRPr>
            </a:lvl6pPr>
            <a:lvl7pPr marL="0" marR="0" lvl="6" indent="0" algn="r" rtl="0">
              <a:spcBef>
                <a:spcPts val="0"/>
              </a:spcBef>
              <a:buNone/>
              <a:defRPr sz="1200" b="1">
                <a:solidFill>
                  <a:srgbClr val="888A8D"/>
                </a:solidFill>
                <a:latin typeface="Arial"/>
                <a:ea typeface="Arial"/>
                <a:cs typeface="Arial"/>
                <a:sym typeface="Arial"/>
              </a:defRPr>
            </a:lvl7pPr>
            <a:lvl8pPr marL="0" marR="0" lvl="7" indent="0" algn="r" rtl="0">
              <a:spcBef>
                <a:spcPts val="0"/>
              </a:spcBef>
              <a:buNone/>
              <a:defRPr sz="1200" b="1">
                <a:solidFill>
                  <a:srgbClr val="888A8D"/>
                </a:solidFill>
                <a:latin typeface="Arial"/>
                <a:ea typeface="Arial"/>
                <a:cs typeface="Arial"/>
                <a:sym typeface="Arial"/>
              </a:defRPr>
            </a:lvl8pPr>
            <a:lvl9pPr marL="0" marR="0" lvl="8" indent="0" algn="r" rtl="0">
              <a:spcBef>
                <a:spcPts val="0"/>
              </a:spcBef>
              <a:buNone/>
              <a:defRPr sz="1200" b="1">
                <a:solidFill>
                  <a:srgbClr val="888A8D"/>
                </a:solidFill>
                <a:latin typeface="Arial"/>
                <a:ea typeface="Arial"/>
                <a:cs typeface="Arial"/>
                <a:sym typeface="Arial"/>
              </a:defRPr>
            </a:lvl9pPr>
          </a:lstStyle>
          <a:p>
            <a:pPr defTabSz="685800">
              <a:defRPr/>
            </a:pPr>
            <a:fld id="{00000000-1234-1234-1234-123412341234}" type="slidenum">
              <a:rPr lang="ru-RU"/>
              <a:pPr defTabSz="685800">
                <a:defRPr/>
              </a:pPr>
              <a:t>5</a:t>
            </a:fld>
            <a:endParaRPr dirty="0"/>
          </a:p>
        </p:txBody>
      </p:sp>
      <p:sp>
        <p:nvSpPr>
          <p:cNvPr id="13" name="Google Shape;218;p31"/>
          <p:cNvSpPr txBox="1">
            <a:spLocks/>
          </p:cNvSpPr>
          <p:nvPr/>
        </p:nvSpPr>
        <p:spPr>
          <a:xfrm>
            <a:off x="1768078" y="323850"/>
            <a:ext cx="6664721" cy="243001"/>
          </a:xfrm>
          <a:prstGeom prst="rect">
            <a:avLst/>
          </a:prstGeom>
          <a:noFill/>
          <a:ln>
            <a:noFill/>
          </a:ln>
        </p:spPr>
        <p:txBody>
          <a:bodyPr spcFirstLastPara="1" wrap="square" lIns="0" tIns="0" rIns="0" bIns="0" anchor="ctr" anchorCtr="0"/>
          <a:lstStyle>
            <a:defPPr>
              <a:defRPr lang="ru-RU"/>
            </a:defPPr>
            <a:lvl1pPr marL="0" marR="0" lvl="0" algn="l" defTabSz="914400" rtl="0" eaLnBrk="1" latinLnBrk="0" hangingPunct="1">
              <a:spcBef>
                <a:spcPts val="0"/>
              </a:spcBef>
              <a:spcAft>
                <a:spcPts val="0"/>
              </a:spcAft>
              <a:buSzPts val="1400"/>
              <a:buNone/>
              <a:defRPr sz="1200" kern="1200">
                <a:solidFill>
                  <a:schemeClr val="dk2"/>
                </a:solidFill>
                <a:latin typeface="Arial"/>
                <a:ea typeface="Arial"/>
                <a:cs typeface="Arial"/>
                <a:sym typeface="Arial"/>
              </a:defRPr>
            </a:lvl1pPr>
            <a:lvl2pPr marL="457200" marR="0" lvl="1" algn="l" defTabSz="914400" rtl="0" eaLnBrk="1" latinLnBrk="0" hangingPunct="1">
              <a:spcBef>
                <a:spcPts val="0"/>
              </a:spcBef>
              <a:spcAft>
                <a:spcPts val="0"/>
              </a:spcAft>
              <a:buSzPts val="1400"/>
              <a:buNone/>
              <a:defRPr sz="1800" b="0" i="0" u="none" strike="noStrike" kern="1200" cap="none">
                <a:solidFill>
                  <a:schemeClr val="dk1"/>
                </a:solidFill>
                <a:latin typeface="Arial"/>
                <a:ea typeface="Arial"/>
                <a:cs typeface="Arial"/>
                <a:sym typeface="Arial"/>
              </a:defRPr>
            </a:lvl2pPr>
            <a:lvl3pPr marL="914400" marR="0" lvl="2" algn="l" defTabSz="914400" rtl="0" eaLnBrk="1" latinLnBrk="0" hangingPunct="1">
              <a:spcBef>
                <a:spcPts val="0"/>
              </a:spcBef>
              <a:spcAft>
                <a:spcPts val="0"/>
              </a:spcAft>
              <a:buSzPts val="1400"/>
              <a:buNone/>
              <a:defRPr sz="1800" b="0" i="0" u="none" strike="noStrike" kern="1200" cap="none">
                <a:solidFill>
                  <a:schemeClr val="dk1"/>
                </a:solidFill>
                <a:latin typeface="Arial"/>
                <a:ea typeface="Arial"/>
                <a:cs typeface="Arial"/>
                <a:sym typeface="Arial"/>
              </a:defRPr>
            </a:lvl3pPr>
            <a:lvl4pPr marL="1371600" marR="0" lvl="3" algn="l" defTabSz="914400" rtl="0" eaLnBrk="1" latinLnBrk="0" hangingPunct="1">
              <a:spcBef>
                <a:spcPts val="0"/>
              </a:spcBef>
              <a:spcAft>
                <a:spcPts val="0"/>
              </a:spcAft>
              <a:buSzPts val="1400"/>
              <a:buNone/>
              <a:defRPr sz="1800" b="0" i="0" u="none" strike="noStrike" kern="1200" cap="none">
                <a:solidFill>
                  <a:schemeClr val="dk1"/>
                </a:solidFill>
                <a:latin typeface="Arial"/>
                <a:ea typeface="Arial"/>
                <a:cs typeface="Arial"/>
                <a:sym typeface="Arial"/>
              </a:defRPr>
            </a:lvl4pPr>
            <a:lvl5pPr marL="1828800" marR="0" lvl="4" algn="l" defTabSz="914400" rtl="0" eaLnBrk="1" latinLnBrk="0" hangingPunct="1">
              <a:spcBef>
                <a:spcPts val="0"/>
              </a:spcBef>
              <a:spcAft>
                <a:spcPts val="0"/>
              </a:spcAft>
              <a:buSzPts val="1400"/>
              <a:buNone/>
              <a:defRPr sz="1800" b="0" i="0" u="none" strike="noStrike" kern="1200" cap="none">
                <a:solidFill>
                  <a:schemeClr val="dk1"/>
                </a:solidFill>
                <a:latin typeface="Arial"/>
                <a:ea typeface="Arial"/>
                <a:cs typeface="Arial"/>
                <a:sym typeface="Arial"/>
              </a:defRPr>
            </a:lvl5pPr>
            <a:lvl6pPr marL="2286000" marR="0" lvl="5" algn="l" defTabSz="914400" rtl="0" eaLnBrk="1" latinLnBrk="0" hangingPunct="1">
              <a:spcBef>
                <a:spcPts val="0"/>
              </a:spcBef>
              <a:spcAft>
                <a:spcPts val="0"/>
              </a:spcAft>
              <a:buSzPts val="1400"/>
              <a:buNone/>
              <a:defRPr sz="1800" b="0" i="0" u="none" strike="noStrike" kern="1200" cap="none">
                <a:solidFill>
                  <a:schemeClr val="dk1"/>
                </a:solidFill>
                <a:latin typeface="Arial"/>
                <a:ea typeface="Arial"/>
                <a:cs typeface="Arial"/>
                <a:sym typeface="Arial"/>
              </a:defRPr>
            </a:lvl6pPr>
            <a:lvl7pPr marL="2743200" marR="0" lvl="6" algn="l" defTabSz="914400" rtl="0" eaLnBrk="1" latinLnBrk="0" hangingPunct="1">
              <a:spcBef>
                <a:spcPts val="0"/>
              </a:spcBef>
              <a:spcAft>
                <a:spcPts val="0"/>
              </a:spcAft>
              <a:buSzPts val="1400"/>
              <a:buNone/>
              <a:defRPr sz="1800" b="0" i="0" u="none" strike="noStrike" kern="1200" cap="none">
                <a:solidFill>
                  <a:schemeClr val="dk1"/>
                </a:solidFill>
                <a:latin typeface="Arial"/>
                <a:ea typeface="Arial"/>
                <a:cs typeface="Arial"/>
                <a:sym typeface="Arial"/>
              </a:defRPr>
            </a:lvl7pPr>
            <a:lvl8pPr marL="3200400" marR="0" lvl="7" algn="l" defTabSz="914400" rtl="0" eaLnBrk="1" latinLnBrk="0" hangingPunct="1">
              <a:spcBef>
                <a:spcPts val="0"/>
              </a:spcBef>
              <a:spcAft>
                <a:spcPts val="0"/>
              </a:spcAft>
              <a:buSzPts val="1400"/>
              <a:buNone/>
              <a:defRPr sz="1800" b="0" i="0" u="none" strike="noStrike" kern="1200" cap="none">
                <a:solidFill>
                  <a:schemeClr val="dk1"/>
                </a:solidFill>
                <a:latin typeface="Arial"/>
                <a:ea typeface="Arial"/>
                <a:cs typeface="Arial"/>
                <a:sym typeface="Arial"/>
              </a:defRPr>
            </a:lvl8pPr>
            <a:lvl9pPr marL="3657600" marR="0" lvl="8" algn="l" defTabSz="914400" rtl="0" eaLnBrk="1" latinLnBrk="0" hangingPunct="1">
              <a:spcBef>
                <a:spcPts val="0"/>
              </a:spcBef>
              <a:spcAft>
                <a:spcPts val="0"/>
              </a:spcAft>
              <a:buSzPts val="1400"/>
              <a:buNone/>
              <a:defRPr sz="1800" b="0" i="0" u="none" strike="noStrike" kern="1200" cap="none">
                <a:solidFill>
                  <a:schemeClr val="dk1"/>
                </a:solidFill>
                <a:latin typeface="Arial"/>
                <a:ea typeface="Arial"/>
                <a:cs typeface="Arial"/>
                <a:sym typeface="Arial"/>
              </a:defRPr>
            </a:lvl9pPr>
          </a:lstStyle>
          <a:p>
            <a:pPr defTabSz="685800">
              <a:defRPr/>
            </a:pPr>
            <a:r>
              <a:rPr lang="ru-RU" sz="1050" dirty="0">
                <a:solidFill>
                  <a:srgbClr val="888A8D"/>
                </a:solidFill>
              </a:rPr>
              <a:t>Сравнительная характеристика и отличие </a:t>
            </a:r>
            <a:r>
              <a:rPr lang="ru-RU" sz="1050" dirty="0" smtClean="0">
                <a:solidFill>
                  <a:srgbClr val="888A8D"/>
                </a:solidFill>
              </a:rPr>
              <a:t>ломбарда от </a:t>
            </a:r>
            <a:r>
              <a:rPr lang="ru-RU" sz="1050" dirty="0">
                <a:solidFill>
                  <a:srgbClr val="888A8D"/>
                </a:solidFill>
              </a:rPr>
              <a:t>комиссионного магазина</a:t>
            </a:r>
          </a:p>
        </p:txBody>
      </p:sp>
      <p:sp>
        <p:nvSpPr>
          <p:cNvPr id="14" name="Скругленный прямоугольник 13"/>
          <p:cNvSpPr/>
          <p:nvPr/>
        </p:nvSpPr>
        <p:spPr>
          <a:xfrm>
            <a:off x="6054672" y="992424"/>
            <a:ext cx="3232204" cy="3422266"/>
          </a:xfrm>
          <a:prstGeom prst="roundRect">
            <a:avLst>
              <a:gd name="adj" fmla="val 2275"/>
            </a:avLst>
          </a:prstGeom>
          <a:solidFill>
            <a:schemeClr val="bg1"/>
          </a:solidFill>
          <a:ln w="12700" cap="flat" cmpd="sng" algn="ctr">
            <a:noFill/>
            <a:prstDash val="solid"/>
            <a:miter lim="800000"/>
          </a:ln>
          <a:effectLst>
            <a:outerShdw blurRad="355600" dist="165100" dir="8700000" sx="99000" sy="99000" algn="b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2">
              <a:defRPr/>
            </a:pPr>
            <a:endParaRPr lang="ru-RU" sz="2400" kern="0">
              <a:solidFill>
                <a:srgbClr val="252625"/>
              </a:solidFill>
              <a:latin typeface="Arial" panose="020B0604020202020204" pitchFamily="34" charset="0"/>
              <a:cs typeface="Arial" panose="020B0604020202020204" pitchFamily="34" charset="0"/>
            </a:endParaRPr>
          </a:p>
        </p:txBody>
      </p:sp>
      <p:sp>
        <p:nvSpPr>
          <p:cNvPr id="15" name="Скругленный прямоугольник 14"/>
          <p:cNvSpPr/>
          <p:nvPr/>
        </p:nvSpPr>
        <p:spPr>
          <a:xfrm>
            <a:off x="-92869" y="992425"/>
            <a:ext cx="3178082" cy="3422266"/>
          </a:xfrm>
          <a:prstGeom prst="roundRect">
            <a:avLst>
              <a:gd name="adj" fmla="val 2275"/>
            </a:avLst>
          </a:prstGeom>
          <a:solidFill>
            <a:schemeClr val="bg1"/>
          </a:solidFill>
          <a:ln w="12700" cap="flat" cmpd="sng" algn="ctr">
            <a:noFill/>
            <a:prstDash val="solid"/>
            <a:miter lim="800000"/>
          </a:ln>
          <a:effectLst>
            <a:outerShdw blurRad="355600" dist="165100" dir="3360000" sx="99000" sy="99000" algn="b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2">
              <a:defRPr/>
            </a:pPr>
            <a:endParaRPr lang="ru-RU" sz="2400" kern="0">
              <a:solidFill>
                <a:srgbClr val="252625"/>
              </a:solidFill>
              <a:latin typeface="Calibri" panose="020F0502020204030204"/>
            </a:endParaRPr>
          </a:p>
        </p:txBody>
      </p:sp>
      <p:pic>
        <p:nvPicPr>
          <p:cNvPr id="16" name="Picture 2" descr="\\region\03dfs\STD\IOD\home$\03VerbitskayaAV.REGION\Desktop\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913"/>
          <a:stretch/>
        </p:blipFill>
        <p:spPr bwMode="auto">
          <a:xfrm>
            <a:off x="3172291" y="2536357"/>
            <a:ext cx="2803358" cy="1265904"/>
          </a:xfrm>
          <a:prstGeom prst="roundRect">
            <a:avLst>
              <a:gd name="adj" fmla="val 4314"/>
            </a:avLst>
          </a:prstGeom>
          <a:solidFill>
            <a:schemeClr val="bg1"/>
          </a:solidFill>
          <a:ln w="12700" cap="flat" cmpd="sng" algn="ctr">
            <a:noFill/>
            <a:prstDash val="solid"/>
            <a:miter lim="800000"/>
          </a:ln>
          <a:effectLst>
            <a:outerShdw blurRad="355600" dist="165100" dir="5280000" sx="99000" sy="99000" algn="br" rotWithShape="0">
              <a:prstClr val="black">
                <a:alpha val="30000"/>
              </a:prstClr>
            </a:outerShdw>
          </a:effectLst>
        </p:spPr>
      </p:pic>
      <p:sp>
        <p:nvSpPr>
          <p:cNvPr id="17" name="TextBox 16"/>
          <p:cNvSpPr txBox="1"/>
          <p:nvPr/>
        </p:nvSpPr>
        <p:spPr>
          <a:xfrm>
            <a:off x="6130863" y="1694696"/>
            <a:ext cx="2688096" cy="584765"/>
          </a:xfrm>
          <a:prstGeom prst="rect">
            <a:avLst/>
          </a:prstGeom>
          <a:noFill/>
          <a:ln>
            <a:noFill/>
          </a:ln>
        </p:spPr>
        <p:txBody>
          <a:bodyPr wrap="square" lIns="91430" tIns="45715" rIns="91430" bIns="45715" rtlCol="0">
            <a:spAutoFit/>
          </a:bodyPr>
          <a:lstStyle/>
          <a:p>
            <a:pPr algn="r" defTabSz="914244">
              <a:defRPr/>
            </a:pPr>
            <a:r>
              <a:rPr lang="ru-RU" sz="800" dirty="0">
                <a:solidFill>
                  <a:srgbClr val="C4C4C6">
                    <a:lumMod val="10000"/>
                  </a:srgbClr>
                </a:solidFill>
                <a:latin typeface="Arial" panose="020B0604020202020204" pitchFamily="34" charset="0"/>
                <a:cs typeface="Arial" panose="020B0604020202020204" pitchFamily="34" charset="0"/>
              </a:rPr>
              <a:t>Для создания у потенциального потребителя ассоциативного восприятия «комиссионный магазин = ломбард» комиссионный магазин в своей наружной рекламе использует слово «</a:t>
            </a:r>
            <a:r>
              <a:rPr lang="ru-RU" sz="800" b="1" dirty="0">
                <a:solidFill>
                  <a:srgbClr val="C4C4C6">
                    <a:lumMod val="10000"/>
                  </a:srgbClr>
                </a:solidFill>
                <a:latin typeface="Arial" panose="020B0604020202020204" pitchFamily="34" charset="0"/>
                <a:cs typeface="Arial" panose="020B0604020202020204" pitchFamily="34" charset="0"/>
              </a:rPr>
              <a:t>ломбард</a:t>
            </a:r>
            <a:r>
              <a:rPr lang="ru-RU" sz="800" dirty="0">
                <a:solidFill>
                  <a:srgbClr val="C4C4C6">
                    <a:lumMod val="10000"/>
                  </a:srgbClr>
                </a:solidFill>
                <a:latin typeface="Arial" panose="020B0604020202020204" pitchFamily="34" charset="0"/>
                <a:cs typeface="Arial" panose="020B0604020202020204" pitchFamily="34" charset="0"/>
              </a:rPr>
              <a:t>» </a:t>
            </a:r>
          </a:p>
        </p:txBody>
      </p:sp>
      <p:sp>
        <p:nvSpPr>
          <p:cNvPr id="18" name="TextBox 17"/>
          <p:cNvSpPr txBox="1"/>
          <p:nvPr/>
        </p:nvSpPr>
        <p:spPr>
          <a:xfrm>
            <a:off x="332184" y="1711303"/>
            <a:ext cx="1695439" cy="338544"/>
          </a:xfrm>
          <a:prstGeom prst="rect">
            <a:avLst/>
          </a:prstGeom>
          <a:noFill/>
          <a:ln>
            <a:noFill/>
          </a:ln>
        </p:spPr>
        <p:txBody>
          <a:bodyPr wrap="square" lIns="91430" tIns="45715" rIns="91430" bIns="45715" rtlCol="0">
            <a:spAutoFit/>
          </a:bodyPr>
          <a:lstStyle/>
          <a:p>
            <a:pPr defTabSz="914244">
              <a:defRPr/>
            </a:pPr>
            <a:r>
              <a:rPr lang="ru-RU" sz="800" dirty="0">
                <a:solidFill>
                  <a:prstClr val="black"/>
                </a:solidFill>
                <a:latin typeface="Arial" panose="020B0604020202020204" pitchFamily="34" charset="0"/>
                <a:cs typeface="Arial" panose="020B0604020202020204" pitchFamily="34" charset="0"/>
              </a:rPr>
              <a:t>В названии обязательно содержится слово «</a:t>
            </a:r>
            <a:r>
              <a:rPr lang="ru-RU" sz="800" b="1" dirty="0">
                <a:solidFill>
                  <a:prstClr val="black"/>
                </a:solidFill>
                <a:latin typeface="Arial" panose="020B0604020202020204" pitchFamily="34" charset="0"/>
                <a:cs typeface="Arial" panose="020B0604020202020204" pitchFamily="34" charset="0"/>
              </a:rPr>
              <a:t>ломбард</a:t>
            </a:r>
            <a:r>
              <a:rPr lang="ru-RU" sz="800" dirty="0">
                <a:solidFill>
                  <a:prstClr val="black"/>
                </a:solidFill>
                <a:latin typeface="Arial" panose="020B0604020202020204" pitchFamily="34" charset="0"/>
                <a:cs typeface="Arial" panose="020B0604020202020204" pitchFamily="34" charset="0"/>
              </a:rPr>
              <a:t>»</a:t>
            </a:r>
          </a:p>
        </p:txBody>
      </p:sp>
      <p:sp>
        <p:nvSpPr>
          <p:cNvPr id="19" name="TextBox 18"/>
          <p:cNvSpPr txBox="1"/>
          <p:nvPr/>
        </p:nvSpPr>
        <p:spPr>
          <a:xfrm>
            <a:off x="332185" y="1326016"/>
            <a:ext cx="961856" cy="338544"/>
          </a:xfrm>
          <a:prstGeom prst="rect">
            <a:avLst/>
          </a:prstGeom>
          <a:noFill/>
          <a:ln w="15875">
            <a:noFill/>
          </a:ln>
        </p:spPr>
        <p:txBody>
          <a:bodyPr wrap="square" lIns="91430" tIns="45715" rIns="91430" bIns="45715" rtlCol="0">
            <a:spAutoFit/>
          </a:bodyPr>
          <a:lstStyle/>
          <a:p>
            <a:pPr defTabSz="914244">
              <a:defRPr/>
            </a:pPr>
            <a:r>
              <a:rPr lang="ru-RU" sz="800" dirty="0">
                <a:solidFill>
                  <a:prstClr val="black"/>
                </a:solidFill>
                <a:latin typeface="Arial" panose="020B0604020202020204" pitchFamily="34" charset="0"/>
                <a:cs typeface="Arial" panose="020B0604020202020204" pitchFamily="34" charset="0"/>
              </a:rPr>
              <a:t>Режим работы:</a:t>
            </a:r>
          </a:p>
          <a:p>
            <a:pPr defTabSz="914244">
              <a:defRPr/>
            </a:pPr>
            <a:r>
              <a:rPr lang="ru-RU" sz="800" dirty="0">
                <a:solidFill>
                  <a:prstClr val="black"/>
                </a:solidFill>
                <a:latin typeface="Arial" panose="020B0604020202020204" pitchFamily="34" charset="0"/>
                <a:cs typeface="Arial" panose="020B0604020202020204" pitchFamily="34" charset="0"/>
              </a:rPr>
              <a:t>с 8:00 до 23:00</a:t>
            </a:r>
          </a:p>
        </p:txBody>
      </p:sp>
      <p:sp>
        <p:nvSpPr>
          <p:cNvPr id="20" name="TextBox 19"/>
          <p:cNvSpPr txBox="1"/>
          <p:nvPr/>
        </p:nvSpPr>
        <p:spPr>
          <a:xfrm>
            <a:off x="7824619" y="1326016"/>
            <a:ext cx="987197" cy="338544"/>
          </a:xfrm>
          <a:prstGeom prst="rect">
            <a:avLst/>
          </a:prstGeom>
          <a:noFill/>
          <a:ln w="15875">
            <a:noFill/>
          </a:ln>
        </p:spPr>
        <p:txBody>
          <a:bodyPr wrap="square" lIns="91430" tIns="45715" rIns="91430" bIns="45715" rtlCol="0">
            <a:spAutoFit/>
          </a:bodyPr>
          <a:lstStyle>
            <a:defPPr>
              <a:defRPr lang="ru-RU"/>
            </a:defPPr>
            <a:lvl1pPr marR="0" lvl="0" indent="0" defTabSz="914296" fontAlgn="auto">
              <a:lnSpc>
                <a:spcPct val="100000"/>
              </a:lnSpc>
              <a:spcBef>
                <a:spcPts val="0"/>
              </a:spcBef>
              <a:spcAft>
                <a:spcPts val="0"/>
              </a:spcAft>
              <a:buClrTx/>
              <a:buSzTx/>
              <a:buFontTx/>
              <a:buNone/>
              <a:tabLst/>
              <a:defRPr kumimoji="0" sz="800" b="0" i="0" u="none" strike="noStrike" cap="none" spc="0" normalizeH="0" baseline="0">
                <a:ln>
                  <a:noFill/>
                </a:ln>
                <a:solidFill>
                  <a:prstClr val="black"/>
                </a:solidFill>
                <a:effectLst/>
                <a:uLnTx/>
                <a:uFillTx/>
                <a:latin typeface="Arial" panose="020B0604020202020204" pitchFamily="34" charset="0"/>
                <a:cs typeface="Arial" panose="020B0604020202020204" pitchFamily="34" charset="0"/>
              </a:defRPr>
            </a:lvl1pPr>
          </a:lstStyle>
          <a:p>
            <a:pPr algn="r" defTabSz="914267">
              <a:defRPr/>
            </a:pPr>
            <a:r>
              <a:rPr lang="ru-RU" dirty="0"/>
              <a:t>Режим работы: без ограничений</a:t>
            </a:r>
          </a:p>
        </p:txBody>
      </p:sp>
      <p:sp>
        <p:nvSpPr>
          <p:cNvPr id="21" name="TextBox 20"/>
          <p:cNvSpPr txBox="1"/>
          <p:nvPr/>
        </p:nvSpPr>
        <p:spPr>
          <a:xfrm>
            <a:off x="332184" y="2096591"/>
            <a:ext cx="2440248" cy="830987"/>
          </a:xfrm>
          <a:prstGeom prst="rect">
            <a:avLst/>
          </a:prstGeom>
          <a:noFill/>
          <a:ln>
            <a:noFill/>
          </a:ln>
        </p:spPr>
        <p:txBody>
          <a:bodyPr wrap="square" lIns="91430" tIns="45715" rIns="91430" bIns="45715" rtlCol="0">
            <a:spAutoFit/>
          </a:bodyPr>
          <a:lstStyle/>
          <a:p>
            <a:pPr defTabSz="914244">
              <a:defRPr/>
            </a:pPr>
            <a:r>
              <a:rPr lang="ru-RU" sz="800" dirty="0">
                <a:solidFill>
                  <a:prstClr val="black"/>
                </a:solidFill>
                <a:latin typeface="Arial" panose="020B0604020202020204" pitchFamily="34" charset="0"/>
                <a:cs typeface="Arial" panose="020B0604020202020204" pitchFamily="34" charset="0"/>
              </a:rPr>
              <a:t>Выдает займы на срок до года под залог движимых вещей, принадлежащих заемщику.</a:t>
            </a:r>
          </a:p>
          <a:p>
            <a:pPr defTabSz="914244">
              <a:defRPr/>
            </a:pPr>
            <a:r>
              <a:rPr lang="ru-RU" sz="800" dirty="0">
                <a:solidFill>
                  <a:prstClr val="black"/>
                </a:solidFill>
                <a:latin typeface="Arial" panose="020B0604020202020204" pitchFamily="34" charset="0"/>
                <a:cs typeface="Arial" panose="020B0604020202020204" pitchFamily="34" charset="0"/>
              </a:rPr>
              <a:t>Оказывает:</a:t>
            </a:r>
          </a:p>
          <a:p>
            <a:pPr defTabSz="914244">
              <a:defRPr/>
            </a:pPr>
            <a:r>
              <a:rPr lang="ru-RU" sz="800" dirty="0">
                <a:solidFill>
                  <a:prstClr val="black"/>
                </a:solidFill>
                <a:latin typeface="Arial" panose="020B0604020202020204" pitchFamily="34" charset="0"/>
                <a:cs typeface="Arial" panose="020B0604020202020204" pitchFamily="34" charset="0"/>
              </a:rPr>
              <a:t>-финансовую услугу</a:t>
            </a:r>
          </a:p>
          <a:p>
            <a:pPr defTabSz="914244">
              <a:defRPr/>
            </a:pPr>
            <a:r>
              <a:rPr lang="ru-RU" sz="800" dirty="0">
                <a:solidFill>
                  <a:prstClr val="black"/>
                </a:solidFill>
                <a:latin typeface="Arial" panose="020B0604020202020204" pitchFamily="34" charset="0"/>
                <a:cs typeface="Arial" panose="020B0604020202020204" pitchFamily="34" charset="0"/>
              </a:rPr>
              <a:t>-услуги по хранению вещей</a:t>
            </a:r>
          </a:p>
          <a:p>
            <a:pPr defTabSz="914244">
              <a:defRPr/>
            </a:pPr>
            <a:r>
              <a:rPr lang="ru-RU" sz="800" dirty="0">
                <a:solidFill>
                  <a:prstClr val="black"/>
                </a:solidFill>
                <a:latin typeface="Arial" panose="020B0604020202020204" pitchFamily="34" charset="0"/>
                <a:cs typeface="Arial" panose="020B0604020202020204" pitchFamily="34" charset="0"/>
              </a:rPr>
              <a:t>-консультационные услуги</a:t>
            </a:r>
          </a:p>
        </p:txBody>
      </p:sp>
      <p:sp>
        <p:nvSpPr>
          <p:cNvPr id="22" name="TextBox 21"/>
          <p:cNvSpPr txBox="1"/>
          <p:nvPr/>
        </p:nvSpPr>
        <p:spPr>
          <a:xfrm>
            <a:off x="6596867" y="2355230"/>
            <a:ext cx="2214949" cy="461655"/>
          </a:xfrm>
          <a:prstGeom prst="rect">
            <a:avLst/>
          </a:prstGeom>
          <a:noFill/>
          <a:ln>
            <a:noFill/>
          </a:ln>
        </p:spPr>
        <p:txBody>
          <a:bodyPr wrap="square" lIns="91430" tIns="45715" rIns="91430" bIns="45715" rtlCol="0">
            <a:spAutoFit/>
          </a:bodyPr>
          <a:lstStyle/>
          <a:p>
            <a:pPr algn="r" defTabSz="914244">
              <a:defRPr/>
            </a:pPr>
            <a:r>
              <a:rPr lang="ru-RU" sz="800" dirty="0">
                <a:solidFill>
                  <a:prstClr val="black"/>
                </a:solidFill>
                <a:latin typeface="Arial" panose="020B0604020202020204" pitchFamily="34" charset="0"/>
                <a:cs typeface="Arial" panose="020B0604020202020204" pitchFamily="34" charset="0"/>
              </a:rPr>
              <a:t>Предоставляет площадку для реализации принадлежащих клиенту вещей</a:t>
            </a:r>
          </a:p>
          <a:p>
            <a:pPr algn="r" defTabSz="914244">
              <a:defRPr/>
            </a:pPr>
            <a:r>
              <a:rPr lang="ru-RU" sz="800" dirty="0">
                <a:solidFill>
                  <a:prstClr val="black"/>
                </a:solidFill>
                <a:latin typeface="Arial" panose="020B0604020202020204" pitchFamily="34" charset="0"/>
                <a:cs typeface="Arial" panose="020B0604020202020204" pitchFamily="34" charset="0"/>
              </a:rPr>
              <a:t>Оказывает </a:t>
            </a:r>
            <a:r>
              <a:rPr lang="ru-RU" sz="800" b="1" dirty="0">
                <a:solidFill>
                  <a:prstClr val="black"/>
                </a:solidFill>
                <a:latin typeface="Arial" panose="020B0604020202020204" pitchFamily="34" charset="0"/>
                <a:cs typeface="Arial" panose="020B0604020202020204" pitchFamily="34" charset="0"/>
              </a:rPr>
              <a:t>услугу по продаже вещи</a:t>
            </a:r>
            <a:endParaRPr lang="ru-RU" sz="800" dirty="0">
              <a:solidFill>
                <a:prstClr val="black"/>
              </a:solidFill>
              <a:latin typeface="Arial" panose="020B0604020202020204" pitchFamily="34" charset="0"/>
              <a:cs typeface="Arial" panose="020B0604020202020204" pitchFamily="34" charset="0"/>
            </a:endParaRPr>
          </a:p>
        </p:txBody>
      </p:sp>
      <p:sp>
        <p:nvSpPr>
          <p:cNvPr id="23" name="TextBox 22"/>
          <p:cNvSpPr txBox="1"/>
          <p:nvPr/>
        </p:nvSpPr>
        <p:spPr>
          <a:xfrm>
            <a:off x="332185" y="2974320"/>
            <a:ext cx="2214950" cy="461655"/>
          </a:xfrm>
          <a:prstGeom prst="rect">
            <a:avLst/>
          </a:prstGeom>
          <a:noFill/>
          <a:ln>
            <a:noFill/>
          </a:ln>
        </p:spPr>
        <p:txBody>
          <a:bodyPr wrap="square" lIns="91430" tIns="45715" rIns="91430" bIns="45715" rtlCol="0">
            <a:spAutoFit/>
          </a:bodyPr>
          <a:lstStyle/>
          <a:p>
            <a:pPr defTabSz="914244">
              <a:defRPr/>
            </a:pPr>
            <a:r>
              <a:rPr lang="ru-RU" sz="800" dirty="0">
                <a:solidFill>
                  <a:prstClr val="black"/>
                </a:solidFill>
                <a:latin typeface="Arial" panose="020B0604020202020204" pitchFamily="34" charset="0"/>
                <a:cs typeface="Arial" panose="020B0604020202020204" pitchFamily="34" charset="0"/>
              </a:rPr>
              <a:t>Когда может реализовать вещь клиента? </a:t>
            </a:r>
          </a:p>
          <a:p>
            <a:pPr defTabSz="914244">
              <a:defRPr/>
            </a:pPr>
            <a:r>
              <a:rPr lang="ru-RU" sz="800" dirty="0">
                <a:solidFill>
                  <a:prstClr val="black"/>
                </a:solidFill>
                <a:latin typeface="Arial" panose="020B0604020202020204" pitchFamily="34" charset="0"/>
                <a:cs typeface="Arial" panose="020B0604020202020204" pitchFamily="34" charset="0"/>
              </a:rPr>
              <a:t>Только через </a:t>
            </a:r>
            <a:r>
              <a:rPr lang="ru-RU" sz="800" b="1" dirty="0">
                <a:solidFill>
                  <a:prstClr val="black"/>
                </a:solidFill>
                <a:latin typeface="Arial" panose="020B0604020202020204" pitchFamily="34" charset="0"/>
                <a:cs typeface="Arial" panose="020B0604020202020204" pitchFamily="34" charset="0"/>
              </a:rPr>
              <a:t>30 дней </a:t>
            </a:r>
            <a:r>
              <a:rPr lang="ru-RU" sz="800" dirty="0">
                <a:solidFill>
                  <a:prstClr val="black"/>
                </a:solidFill>
                <a:latin typeface="Arial" panose="020B0604020202020204" pitchFamily="34" charset="0"/>
                <a:cs typeface="Arial" panose="020B0604020202020204" pitchFamily="34" charset="0"/>
              </a:rPr>
              <a:t>после возникновения просрочки</a:t>
            </a:r>
          </a:p>
        </p:txBody>
      </p:sp>
      <p:sp>
        <p:nvSpPr>
          <p:cNvPr id="24" name="TextBox 23"/>
          <p:cNvSpPr txBox="1"/>
          <p:nvPr/>
        </p:nvSpPr>
        <p:spPr>
          <a:xfrm>
            <a:off x="6522323" y="2869836"/>
            <a:ext cx="2289493" cy="338544"/>
          </a:xfrm>
          <a:prstGeom prst="rect">
            <a:avLst/>
          </a:prstGeom>
          <a:noFill/>
          <a:ln>
            <a:noFill/>
          </a:ln>
        </p:spPr>
        <p:txBody>
          <a:bodyPr wrap="square" lIns="91430" tIns="45715" rIns="91430" bIns="45715" rtlCol="0">
            <a:spAutoFit/>
          </a:bodyPr>
          <a:lstStyle/>
          <a:p>
            <a:pPr algn="r" defTabSz="914244">
              <a:defRPr/>
            </a:pPr>
            <a:r>
              <a:rPr lang="ru-RU" sz="800" dirty="0">
                <a:solidFill>
                  <a:prstClr val="black"/>
                </a:solidFill>
                <a:latin typeface="Arial" panose="020B0604020202020204" pitchFamily="34" charset="0"/>
                <a:cs typeface="Arial" panose="020B0604020202020204" pitchFamily="34" charset="0"/>
              </a:rPr>
              <a:t>Когда может реализовать вещь клиента? </a:t>
            </a:r>
          </a:p>
          <a:p>
            <a:pPr algn="r" defTabSz="914244">
              <a:defRPr/>
            </a:pPr>
            <a:r>
              <a:rPr lang="ru-RU" sz="800" dirty="0">
                <a:solidFill>
                  <a:prstClr val="black"/>
                </a:solidFill>
                <a:latin typeface="Arial" panose="020B0604020202020204" pitchFamily="34" charset="0"/>
                <a:cs typeface="Arial" panose="020B0604020202020204" pitchFamily="34" charset="0"/>
              </a:rPr>
              <a:t>В любое время</a:t>
            </a:r>
          </a:p>
        </p:txBody>
      </p:sp>
      <p:sp>
        <p:nvSpPr>
          <p:cNvPr id="25" name="TextBox 24"/>
          <p:cNvSpPr txBox="1"/>
          <p:nvPr/>
        </p:nvSpPr>
        <p:spPr>
          <a:xfrm>
            <a:off x="332184" y="3482719"/>
            <a:ext cx="2533507" cy="461655"/>
          </a:xfrm>
          <a:prstGeom prst="rect">
            <a:avLst/>
          </a:prstGeom>
          <a:noFill/>
          <a:ln>
            <a:noFill/>
          </a:ln>
        </p:spPr>
        <p:txBody>
          <a:bodyPr wrap="square" lIns="91430" tIns="45715" rIns="91430" bIns="45715" rtlCol="0">
            <a:spAutoFit/>
          </a:bodyPr>
          <a:lstStyle/>
          <a:p>
            <a:pPr defTabSz="914244">
              <a:defRPr/>
            </a:pPr>
            <a:r>
              <a:rPr lang="ru-RU" sz="800" b="1" dirty="0">
                <a:solidFill>
                  <a:prstClr val="black"/>
                </a:solidFill>
                <a:latin typeface="Arial" panose="020B0604020202020204" pitchFamily="34" charset="0"/>
                <a:cs typeface="Arial" panose="020B0604020202020204" pitchFamily="34" charset="0"/>
              </a:rPr>
              <a:t>Договор</a:t>
            </a:r>
            <a:r>
              <a:rPr lang="ru-RU" sz="800" dirty="0">
                <a:solidFill>
                  <a:prstClr val="black"/>
                </a:solidFill>
                <a:latin typeface="Arial" panose="020B0604020202020204" pitchFamily="34" charset="0"/>
                <a:cs typeface="Arial" panose="020B0604020202020204" pitchFamily="34" charset="0"/>
              </a:rPr>
              <a:t>: потребительского займа с отражением индивидуальных условий договора в табличной форме и оформление </a:t>
            </a:r>
            <a:r>
              <a:rPr lang="ru-RU" sz="800" b="1" dirty="0">
                <a:solidFill>
                  <a:prstClr val="black"/>
                </a:solidFill>
                <a:latin typeface="Arial" panose="020B0604020202020204" pitchFamily="34" charset="0"/>
                <a:cs typeface="Arial" panose="020B0604020202020204" pitchFamily="34" charset="0"/>
              </a:rPr>
              <a:t>залогового билета</a:t>
            </a:r>
          </a:p>
        </p:txBody>
      </p:sp>
      <p:sp>
        <p:nvSpPr>
          <p:cNvPr id="26" name="TextBox 25"/>
          <p:cNvSpPr txBox="1"/>
          <p:nvPr/>
        </p:nvSpPr>
        <p:spPr>
          <a:xfrm>
            <a:off x="6911965" y="3261331"/>
            <a:ext cx="1899851" cy="338544"/>
          </a:xfrm>
          <a:prstGeom prst="rect">
            <a:avLst/>
          </a:prstGeom>
          <a:noFill/>
          <a:ln>
            <a:noFill/>
          </a:ln>
        </p:spPr>
        <p:txBody>
          <a:bodyPr wrap="square" lIns="91430" tIns="45715" rIns="91430" bIns="45715" rtlCol="0">
            <a:spAutoFit/>
          </a:bodyPr>
          <a:lstStyle/>
          <a:p>
            <a:pPr algn="r" defTabSz="914244">
              <a:defRPr/>
            </a:pPr>
            <a:r>
              <a:rPr lang="ru-RU" sz="800" b="1" dirty="0">
                <a:solidFill>
                  <a:prstClr val="black"/>
                </a:solidFill>
                <a:latin typeface="Arial" panose="020B0604020202020204" pitchFamily="34" charset="0"/>
                <a:cs typeface="Arial" panose="020B0604020202020204" pitchFamily="34" charset="0"/>
              </a:rPr>
              <a:t>Договор</a:t>
            </a:r>
            <a:r>
              <a:rPr lang="ru-RU" sz="800" dirty="0">
                <a:solidFill>
                  <a:prstClr val="black"/>
                </a:solidFill>
                <a:latin typeface="Arial" panose="020B0604020202020204" pitchFamily="34" charset="0"/>
                <a:cs typeface="Arial" panose="020B0604020202020204" pitchFamily="34" charset="0"/>
              </a:rPr>
              <a:t>: комиссии с выдачей квитанции, накладная и др. виды</a:t>
            </a:r>
          </a:p>
        </p:txBody>
      </p:sp>
      <p:sp>
        <p:nvSpPr>
          <p:cNvPr id="27" name="TextBox 26"/>
          <p:cNvSpPr txBox="1"/>
          <p:nvPr/>
        </p:nvSpPr>
        <p:spPr>
          <a:xfrm>
            <a:off x="3159581" y="3994155"/>
            <a:ext cx="2816068" cy="755798"/>
          </a:xfrm>
          <a:prstGeom prst="roundRect">
            <a:avLst>
              <a:gd name="adj" fmla="val 11956"/>
            </a:avLst>
          </a:prstGeom>
          <a:solidFill>
            <a:schemeClr val="bg1"/>
          </a:solidFill>
          <a:ln w="12700" cap="flat" cmpd="sng" algn="ctr">
            <a:noFill/>
            <a:prstDash val="solid"/>
            <a:miter lim="800000"/>
          </a:ln>
          <a:effectLst>
            <a:outerShdw blurRad="355600" dist="165100" dir="5280000" sx="99000" sy="99000" algn="br" rotWithShape="0">
              <a:prstClr val="black">
                <a:alpha val="30000"/>
              </a:prstClr>
            </a:outerShdw>
          </a:effectLst>
        </p:spPr>
        <p:txBody>
          <a:bodyPr wrap="square" lIns="91430" tIns="45715" rIns="91430" bIns="45715" rtlCol="0">
            <a:spAutoFit/>
          </a:bodyPr>
          <a:lstStyle/>
          <a:p>
            <a:pPr algn="ctr" defTabSz="914244">
              <a:defRPr/>
            </a:pPr>
            <a:r>
              <a:rPr lang="ru-RU" sz="800" dirty="0">
                <a:solidFill>
                  <a:prstClr val="black"/>
                </a:solidFill>
                <a:latin typeface="Arial" panose="020B0604020202020204" pitchFamily="34" charset="0"/>
                <a:cs typeface="Arial" panose="020B0604020202020204" pitchFamily="34" charset="0"/>
              </a:rPr>
              <a:t>Если проводит операции с драгметаллами и камнями, должен состоять на специальном учете в Российской государственной пробирной палате при Министерстве финансов Российской Федерации </a:t>
            </a:r>
            <a:r>
              <a:rPr lang="ru-RU" sz="800" i="1" dirty="0">
                <a:solidFill>
                  <a:prstClr val="black"/>
                </a:solidFill>
                <a:latin typeface="Arial" panose="020B0604020202020204" pitchFamily="34" charset="0"/>
                <a:cs typeface="Arial" panose="020B0604020202020204" pitchFamily="34" charset="0"/>
              </a:rPr>
              <a:t>- </a:t>
            </a:r>
            <a:r>
              <a:rPr lang="en-US" sz="800" i="1" dirty="0">
                <a:solidFill>
                  <a:prstClr val="black"/>
                </a:solidFill>
                <a:latin typeface="Arial" panose="020B0604020202020204" pitchFamily="34" charset="0"/>
                <a:cs typeface="Arial" panose="020B0604020202020204" pitchFamily="34" charset="0"/>
              </a:rPr>
              <a:t>http</a:t>
            </a:r>
            <a:r>
              <a:rPr lang="ru-RU" sz="800" i="1" dirty="0">
                <a:solidFill>
                  <a:prstClr val="black"/>
                </a:solidFill>
                <a:latin typeface="Arial" panose="020B0604020202020204" pitchFamily="34" charset="0"/>
                <a:cs typeface="Arial" panose="020B0604020202020204" pitchFamily="34" charset="0"/>
              </a:rPr>
              <a:t>://</a:t>
            </a:r>
            <a:r>
              <a:rPr lang="en-US" sz="800" i="1" dirty="0">
                <a:solidFill>
                  <a:prstClr val="black"/>
                </a:solidFill>
                <a:latin typeface="Arial" panose="020B0604020202020204" pitchFamily="34" charset="0"/>
                <a:cs typeface="Arial" panose="020B0604020202020204" pitchFamily="34" charset="0"/>
              </a:rPr>
              <a:t>www</a:t>
            </a:r>
            <a:r>
              <a:rPr lang="ru-RU" sz="800" i="1" dirty="0">
                <a:solidFill>
                  <a:prstClr val="black"/>
                </a:solidFill>
                <a:latin typeface="Arial" panose="020B0604020202020204" pitchFamily="34" charset="0"/>
                <a:cs typeface="Arial" panose="020B0604020202020204" pitchFamily="34" charset="0"/>
              </a:rPr>
              <a:t>.</a:t>
            </a:r>
            <a:r>
              <a:rPr lang="en-US" sz="800" i="1" dirty="0">
                <a:solidFill>
                  <a:prstClr val="black"/>
                </a:solidFill>
                <a:latin typeface="Arial" panose="020B0604020202020204" pitchFamily="34" charset="0"/>
                <a:cs typeface="Arial" panose="020B0604020202020204" pitchFamily="34" charset="0"/>
              </a:rPr>
              <a:t>probpalata</a:t>
            </a:r>
            <a:r>
              <a:rPr lang="ru-RU" sz="800" i="1" dirty="0">
                <a:solidFill>
                  <a:prstClr val="black"/>
                </a:solidFill>
                <a:latin typeface="Arial" panose="020B0604020202020204" pitchFamily="34" charset="0"/>
                <a:cs typeface="Arial" panose="020B0604020202020204" pitchFamily="34" charset="0"/>
              </a:rPr>
              <a:t>.</a:t>
            </a:r>
            <a:r>
              <a:rPr lang="en-US" sz="800" i="1" dirty="0" err="1">
                <a:solidFill>
                  <a:prstClr val="black"/>
                </a:solidFill>
                <a:latin typeface="Arial" panose="020B0604020202020204" pitchFamily="34" charset="0"/>
                <a:cs typeface="Arial" panose="020B0604020202020204" pitchFamily="34" charset="0"/>
              </a:rPr>
              <a:t>ru</a:t>
            </a:r>
            <a:r>
              <a:rPr lang="ru-RU" sz="800" i="1" dirty="0">
                <a:solidFill>
                  <a:prstClr val="black"/>
                </a:solidFill>
                <a:latin typeface="Arial" panose="020B0604020202020204" pitchFamily="34" charset="0"/>
                <a:cs typeface="Arial" panose="020B0604020202020204" pitchFamily="34" charset="0"/>
              </a:rPr>
              <a:t>/</a:t>
            </a:r>
            <a:r>
              <a:rPr lang="en-US" sz="800" i="1" dirty="0">
                <a:solidFill>
                  <a:prstClr val="black"/>
                </a:solidFill>
                <a:latin typeface="Arial" panose="020B0604020202020204" pitchFamily="34" charset="0"/>
                <a:cs typeface="Arial" panose="020B0604020202020204" pitchFamily="34" charset="0"/>
              </a:rPr>
              <a:t>rgpp</a:t>
            </a:r>
            <a:r>
              <a:rPr lang="ru-RU" sz="800" i="1" dirty="0">
                <a:solidFill>
                  <a:prstClr val="black"/>
                </a:solidFill>
                <a:latin typeface="Arial" panose="020B0604020202020204" pitchFamily="34" charset="0"/>
                <a:cs typeface="Arial" panose="020B0604020202020204" pitchFamily="34" charset="0"/>
              </a:rPr>
              <a:t>/</a:t>
            </a:r>
            <a:r>
              <a:rPr lang="en-US" sz="800" i="1" dirty="0">
                <a:solidFill>
                  <a:prstClr val="black"/>
                </a:solidFill>
                <a:latin typeface="Arial" panose="020B0604020202020204" pitchFamily="34" charset="0"/>
                <a:cs typeface="Arial" panose="020B0604020202020204" pitchFamily="34" charset="0"/>
              </a:rPr>
              <a:t>activities</a:t>
            </a:r>
            <a:r>
              <a:rPr lang="ru-RU" sz="800" i="1" dirty="0">
                <a:solidFill>
                  <a:prstClr val="black"/>
                </a:solidFill>
                <a:latin typeface="Arial" panose="020B0604020202020204" pitchFamily="34" charset="0"/>
                <a:cs typeface="Arial" panose="020B0604020202020204" pitchFamily="34" charset="0"/>
              </a:rPr>
              <a:t>/</a:t>
            </a:r>
            <a:r>
              <a:rPr lang="en-US" sz="800" i="1" dirty="0">
                <a:solidFill>
                  <a:prstClr val="black"/>
                </a:solidFill>
                <a:latin typeface="Arial" panose="020B0604020202020204" pitchFamily="34" charset="0"/>
                <a:cs typeface="Arial" panose="020B0604020202020204" pitchFamily="34" charset="0"/>
              </a:rPr>
              <a:t>special</a:t>
            </a:r>
            <a:r>
              <a:rPr lang="ru-RU" sz="800" i="1" dirty="0">
                <a:solidFill>
                  <a:prstClr val="black"/>
                </a:solidFill>
                <a:latin typeface="Arial" panose="020B0604020202020204" pitchFamily="34" charset="0"/>
                <a:cs typeface="Arial" panose="020B0604020202020204" pitchFamily="34" charset="0"/>
              </a:rPr>
              <a:t>.</a:t>
            </a:r>
            <a:r>
              <a:rPr lang="en-US" sz="800" i="1" dirty="0" err="1">
                <a:solidFill>
                  <a:prstClr val="black"/>
                </a:solidFill>
                <a:latin typeface="Arial" panose="020B0604020202020204" pitchFamily="34" charset="0"/>
                <a:cs typeface="Arial" panose="020B0604020202020204" pitchFamily="34" charset="0"/>
              </a:rPr>
              <a:t>php</a:t>
            </a:r>
            <a:r>
              <a:rPr lang="ru-RU" sz="800" i="1" dirty="0">
                <a:solidFill>
                  <a:prstClr val="black"/>
                </a:solidFill>
                <a:latin typeface="Arial" panose="020B0604020202020204" pitchFamily="34" charset="0"/>
                <a:cs typeface="Arial" panose="020B0604020202020204" pitchFamily="34" charset="0"/>
              </a:rPr>
              <a:t>/</a:t>
            </a:r>
            <a:endParaRPr lang="ru-RU" sz="800" dirty="0">
              <a:solidFill>
                <a:prstClr val="black"/>
              </a:solidFill>
              <a:latin typeface="Arial" panose="020B0604020202020204" pitchFamily="34" charset="0"/>
              <a:cs typeface="Arial" panose="020B0604020202020204" pitchFamily="34" charset="0"/>
            </a:endParaRPr>
          </a:p>
        </p:txBody>
      </p:sp>
      <p:sp>
        <p:nvSpPr>
          <p:cNvPr id="28" name="TextBox 27"/>
          <p:cNvSpPr txBox="1"/>
          <p:nvPr/>
        </p:nvSpPr>
        <p:spPr>
          <a:xfrm>
            <a:off x="332185" y="3991114"/>
            <a:ext cx="1908908" cy="338544"/>
          </a:xfrm>
          <a:prstGeom prst="rect">
            <a:avLst/>
          </a:prstGeom>
          <a:noFill/>
          <a:ln>
            <a:noFill/>
          </a:ln>
        </p:spPr>
        <p:txBody>
          <a:bodyPr wrap="square" lIns="91430" tIns="45715" rIns="91430" bIns="45715" rtlCol="0">
            <a:spAutoFit/>
          </a:bodyPr>
          <a:lstStyle/>
          <a:p>
            <a:pPr defTabSz="914244">
              <a:defRPr/>
            </a:pPr>
            <a:r>
              <a:rPr lang="ru-RU" sz="800" dirty="0">
                <a:solidFill>
                  <a:prstClr val="black"/>
                </a:solidFill>
                <a:latin typeface="Arial" panose="020B0604020202020204" pitchFamily="34" charset="0"/>
                <a:cs typeface="Arial" panose="020B0604020202020204" pitchFamily="34" charset="0"/>
              </a:rPr>
              <a:t>Страхование вещей: </a:t>
            </a:r>
            <a:r>
              <a:rPr lang="ru-RU" sz="800" b="1" dirty="0">
                <a:solidFill>
                  <a:prstClr val="black"/>
                </a:solidFill>
                <a:latin typeface="Arial" panose="020B0604020202020204" pitchFamily="34" charset="0"/>
                <a:cs typeface="Arial" panose="020B0604020202020204" pitchFamily="34" charset="0"/>
              </a:rPr>
              <a:t>обязательно</a:t>
            </a:r>
            <a:r>
              <a:rPr lang="ru-RU" sz="800" dirty="0">
                <a:solidFill>
                  <a:prstClr val="black"/>
                </a:solidFill>
                <a:latin typeface="Arial" panose="020B0604020202020204" pitchFamily="34" charset="0"/>
                <a:cs typeface="Arial" panose="020B0604020202020204" pitchFamily="34" charset="0"/>
              </a:rPr>
              <a:t>, за счет ломбарда в пользу клиента</a:t>
            </a:r>
          </a:p>
        </p:txBody>
      </p:sp>
      <p:sp>
        <p:nvSpPr>
          <p:cNvPr id="29" name="TextBox 28"/>
          <p:cNvSpPr txBox="1"/>
          <p:nvPr/>
        </p:nvSpPr>
        <p:spPr>
          <a:xfrm>
            <a:off x="6949034" y="3652827"/>
            <a:ext cx="1862781" cy="338544"/>
          </a:xfrm>
          <a:prstGeom prst="rect">
            <a:avLst/>
          </a:prstGeom>
          <a:noFill/>
          <a:ln>
            <a:noFill/>
          </a:ln>
        </p:spPr>
        <p:txBody>
          <a:bodyPr wrap="square" lIns="91430" tIns="45715" rIns="91430" bIns="45715" rtlCol="0">
            <a:spAutoFit/>
          </a:bodyPr>
          <a:lstStyle/>
          <a:p>
            <a:pPr algn="r" defTabSz="914244">
              <a:defRPr/>
            </a:pPr>
            <a:r>
              <a:rPr lang="ru-RU" sz="800" dirty="0">
                <a:solidFill>
                  <a:prstClr val="black"/>
                </a:solidFill>
                <a:latin typeface="Arial" panose="020B0604020202020204" pitchFamily="34" charset="0"/>
                <a:cs typeface="Arial" panose="020B0604020202020204" pitchFamily="34" charset="0"/>
              </a:rPr>
              <a:t>Страхование вещей: </a:t>
            </a:r>
          </a:p>
          <a:p>
            <a:pPr algn="r" defTabSz="914244">
              <a:defRPr/>
            </a:pPr>
            <a:r>
              <a:rPr lang="ru-RU" sz="800" dirty="0">
                <a:solidFill>
                  <a:prstClr val="black"/>
                </a:solidFill>
                <a:latin typeface="Arial" panose="020B0604020202020204" pitchFamily="34" charset="0"/>
                <a:cs typeface="Arial" panose="020B0604020202020204" pitchFamily="34" charset="0"/>
              </a:rPr>
              <a:t>требование отсутствует</a:t>
            </a:r>
          </a:p>
        </p:txBody>
      </p:sp>
      <p:sp>
        <p:nvSpPr>
          <p:cNvPr id="30" name="TextBox 29"/>
          <p:cNvSpPr txBox="1"/>
          <p:nvPr/>
        </p:nvSpPr>
        <p:spPr>
          <a:xfrm>
            <a:off x="332184" y="4473578"/>
            <a:ext cx="2465127" cy="307766"/>
          </a:xfrm>
          <a:prstGeom prst="rect">
            <a:avLst/>
          </a:prstGeom>
          <a:noFill/>
          <a:ln>
            <a:noFill/>
          </a:ln>
        </p:spPr>
        <p:txBody>
          <a:bodyPr wrap="square" lIns="91430" tIns="45715" rIns="91430" bIns="45715" rtlCol="0">
            <a:spAutoFit/>
          </a:bodyPr>
          <a:lstStyle/>
          <a:p>
            <a:pPr defTabSz="914244">
              <a:defRPr/>
            </a:pPr>
            <a:r>
              <a:rPr lang="ru-RU" sz="700" dirty="0">
                <a:solidFill>
                  <a:prstClr val="black"/>
                </a:solidFill>
                <a:latin typeface="Arial" panose="020B0604020202020204" pitchFamily="34" charset="0"/>
                <a:cs typeface="Arial" panose="020B0604020202020204" pitchFamily="34" charset="0"/>
              </a:rPr>
              <a:t>196-ФЗ «О ломбардах»;</a:t>
            </a:r>
          </a:p>
          <a:p>
            <a:pPr defTabSz="914244">
              <a:defRPr/>
            </a:pPr>
            <a:r>
              <a:rPr lang="ru-RU" sz="700" dirty="0">
                <a:solidFill>
                  <a:prstClr val="black"/>
                </a:solidFill>
                <a:latin typeface="Arial" panose="020B0604020202020204" pitchFamily="34" charset="0"/>
                <a:cs typeface="Arial" panose="020B0604020202020204" pitchFamily="34" charset="0"/>
              </a:rPr>
              <a:t>353-ФЗ «О потребительском кредите (займе)»</a:t>
            </a:r>
          </a:p>
        </p:txBody>
      </p:sp>
      <p:pic>
        <p:nvPicPr>
          <p:cNvPr id="33" name="Рисунок 32" descr="C:\Users\18DanilovGI\AppData\Local\Microsoft\Windows\Temporary Internet Files\Content.Word\20200220_124528(PM)___48.700851_44.485567__48°42′3″ N_44°29′8″ E___[map].jpg"/>
          <p:cNvPicPr/>
          <p:nvPr/>
        </p:nvPicPr>
        <p:blipFill rotWithShape="1">
          <a:blip r:embed="rId4" cstate="hqprint">
            <a:extLst>
              <a:ext uri="{28A0092B-C50C-407E-A947-70E740481C1C}">
                <a14:useLocalDpi xmlns:a14="http://schemas.microsoft.com/office/drawing/2010/main" val="0"/>
              </a:ext>
            </a:extLst>
          </a:blip>
          <a:srcRect r="4815"/>
          <a:stretch/>
        </p:blipFill>
        <p:spPr bwMode="auto">
          <a:xfrm>
            <a:off x="3889054" y="1191702"/>
            <a:ext cx="1369832" cy="1156121"/>
          </a:xfrm>
          <a:prstGeom prst="roundRect">
            <a:avLst>
              <a:gd name="adj" fmla="val 4314"/>
            </a:avLst>
          </a:prstGeom>
          <a:solidFill>
            <a:srgbClr val="D8E1D2"/>
          </a:solidFill>
          <a:ln w="12700" cap="flat" cmpd="sng" algn="ctr">
            <a:noFill/>
            <a:prstDash val="solid"/>
            <a:miter lim="800000"/>
          </a:ln>
          <a:effectLst>
            <a:outerShdw blurRad="355600" dist="165100" dir="3360000" sx="99000" sy="99000" algn="br" rotWithShape="0">
              <a:prstClr val="black">
                <a:alpha val="30000"/>
              </a:prstClr>
            </a:outerShdw>
          </a:effectLst>
          <a:extLst>
            <a:ext uri="{53640926-AAD7-44D8-BBD7-CCE9431645EC}">
              <a14:shadowObscured xmlns:a14="http://schemas.microsoft.com/office/drawing/2010/main"/>
            </a:ext>
          </a:extLst>
        </p:spPr>
      </p:pic>
      <p:sp>
        <p:nvSpPr>
          <p:cNvPr id="34" name="Прямоугольник 33"/>
          <p:cNvSpPr/>
          <p:nvPr/>
        </p:nvSpPr>
        <p:spPr>
          <a:xfrm>
            <a:off x="332185" y="1053203"/>
            <a:ext cx="864404" cy="276999"/>
          </a:xfrm>
          <a:prstGeom prst="rect">
            <a:avLst/>
          </a:prstGeom>
          <a:noFill/>
        </p:spPr>
        <p:txBody>
          <a:bodyPr wrap="square" rtlCol="0">
            <a:spAutoFit/>
          </a:bodyPr>
          <a:lstStyle/>
          <a:p>
            <a:pPr defTabSz="913067">
              <a:defRPr/>
            </a:pPr>
            <a:r>
              <a:rPr lang="ru-RU" sz="1200" b="1" dirty="0">
                <a:solidFill>
                  <a:prstClr val="black"/>
                </a:solidFill>
                <a:latin typeface="Arial" panose="020B0604020202020204" pitchFamily="34" charset="0"/>
                <a:cs typeface="Arial" panose="020B0604020202020204" pitchFamily="34" charset="0"/>
              </a:rPr>
              <a:t>Ломбард</a:t>
            </a:r>
          </a:p>
        </p:txBody>
      </p:sp>
      <p:sp>
        <p:nvSpPr>
          <p:cNvPr id="36" name="Прямоугольник 35"/>
          <p:cNvSpPr/>
          <p:nvPr/>
        </p:nvSpPr>
        <p:spPr>
          <a:xfrm>
            <a:off x="6123720" y="1026767"/>
            <a:ext cx="2688096" cy="276999"/>
          </a:xfrm>
          <a:prstGeom prst="rect">
            <a:avLst/>
          </a:prstGeom>
          <a:noFill/>
        </p:spPr>
        <p:txBody>
          <a:bodyPr wrap="square" rtlCol="0">
            <a:spAutoFit/>
          </a:bodyPr>
          <a:lstStyle/>
          <a:p>
            <a:pPr algn="r" defTabSz="913067">
              <a:defRPr/>
            </a:pPr>
            <a:r>
              <a:rPr lang="ru-RU" sz="1200" b="1" dirty="0">
                <a:solidFill>
                  <a:prstClr val="black"/>
                </a:solidFill>
                <a:latin typeface="Arial" panose="020B0604020202020204" pitchFamily="34" charset="0"/>
                <a:cs typeface="Arial" panose="020B0604020202020204" pitchFamily="34" charset="0"/>
              </a:rPr>
              <a:t>Комиссионный магазин, скупка</a:t>
            </a:r>
          </a:p>
        </p:txBody>
      </p:sp>
      <p:pic>
        <p:nvPicPr>
          <p:cNvPr id="37" name="Рисунок 3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4537" b="47764" l="13419" r="48243">
                        <a14:foregroundMark x1="22045" y1="31629" x2="27316" y2="35623"/>
                        <a14:foregroundMark x1="27796" y1="36422" x2="38339" y2="24281"/>
                      </a14:backgroundRemoval>
                    </a14:imgEffect>
                  </a14:imgLayer>
                </a14:imgProps>
              </a:ext>
              <a:ext uri="{28A0092B-C50C-407E-A947-70E740481C1C}">
                <a14:useLocalDpi xmlns:a14="http://schemas.microsoft.com/office/drawing/2010/main" val="0"/>
              </a:ext>
            </a:extLst>
          </a:blip>
          <a:srcRect l="13555" t="14074" r="51185" b="52296"/>
          <a:stretch/>
        </p:blipFill>
        <p:spPr>
          <a:xfrm>
            <a:off x="3578674" y="992424"/>
            <a:ext cx="309676" cy="295364"/>
          </a:xfrm>
          <a:prstGeom prst="rect">
            <a:avLst/>
          </a:prstGeom>
        </p:spPr>
      </p:pic>
      <p:pic>
        <p:nvPicPr>
          <p:cNvPr id="38" name="Рисунок 37"/>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4217" b="47125" l="53355" r="86422">
                        <a14:foregroundMark x1="64696" y1="25399" x2="74920" y2="36422"/>
                        <a14:foregroundMark x1="75879" y1="24760" x2="63419" y2="36901"/>
                      </a14:backgroundRemoval>
                    </a14:imgEffect>
                  </a14:imgLayer>
                </a14:imgProps>
              </a:ext>
              <a:ext uri="{28A0092B-C50C-407E-A947-70E740481C1C}">
                <a14:useLocalDpi xmlns:a14="http://schemas.microsoft.com/office/drawing/2010/main" val="0"/>
              </a:ext>
            </a:extLst>
          </a:blip>
          <a:srcRect l="51926" t="13926" r="12814" b="52444"/>
          <a:stretch/>
        </p:blipFill>
        <p:spPr>
          <a:xfrm>
            <a:off x="3100615" y="2449033"/>
            <a:ext cx="319657" cy="304883"/>
          </a:xfrm>
          <a:prstGeom prst="rect">
            <a:avLst/>
          </a:prstGeom>
        </p:spPr>
      </p:pic>
      <p:sp>
        <p:nvSpPr>
          <p:cNvPr id="45" name="Скругленный прямоугольник 44"/>
          <p:cNvSpPr/>
          <p:nvPr/>
        </p:nvSpPr>
        <p:spPr>
          <a:xfrm>
            <a:off x="6123722" y="4051904"/>
            <a:ext cx="2688094" cy="277755"/>
          </a:xfrm>
          <a:prstGeom prst="roundRect">
            <a:avLst/>
          </a:prstGeom>
          <a:solidFill>
            <a:srgbClr val="548097"/>
          </a:solidFill>
          <a:ln w="12700" cap="flat" cmpd="sng" algn="ctr">
            <a:noFill/>
            <a:prstDash val="solid"/>
            <a:miter lim="800000"/>
          </a:ln>
          <a:effectLst>
            <a:outerShdw blurRad="355600" dist="165100" dir="12240000" sx="99000" sy="99000" algn="br" rotWithShape="0">
              <a:prstClr val="black">
                <a:alpha val="3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2">
              <a:defRPr/>
            </a:pPr>
            <a:endParaRPr lang="ru-RU" sz="2400" kern="0">
              <a:solidFill>
                <a:srgbClr val="252625"/>
              </a:solidFill>
              <a:latin typeface="Calibri" panose="020F0502020204030204"/>
            </a:endParaRPr>
          </a:p>
        </p:txBody>
      </p:sp>
      <p:sp>
        <p:nvSpPr>
          <p:cNvPr id="47" name="TextBox 46"/>
          <p:cNvSpPr txBox="1"/>
          <p:nvPr/>
        </p:nvSpPr>
        <p:spPr>
          <a:xfrm>
            <a:off x="6123719" y="4021507"/>
            <a:ext cx="2688096" cy="338544"/>
          </a:xfrm>
          <a:prstGeom prst="rect">
            <a:avLst/>
          </a:prstGeom>
          <a:solidFill>
            <a:srgbClr val="00628C"/>
          </a:solidFill>
          <a:ln>
            <a:noFill/>
          </a:ln>
        </p:spPr>
        <p:txBody>
          <a:bodyPr wrap="square" lIns="91430" tIns="45715" rIns="91430" bIns="45715" rtlCol="0">
            <a:spAutoFit/>
          </a:bodyPr>
          <a:lstStyle/>
          <a:p>
            <a:pPr algn="r" defTabSz="914244">
              <a:defRPr/>
            </a:pPr>
            <a:r>
              <a:rPr lang="ru-RU" sz="800" dirty="0">
                <a:solidFill>
                  <a:prstClr val="white"/>
                </a:solidFill>
                <a:latin typeface="Arial" panose="020B0604020202020204" pitchFamily="34" charset="0"/>
                <a:cs typeface="Arial" panose="020B0604020202020204" pitchFamily="34" charset="0"/>
              </a:rPr>
              <a:t>Также выявляются физлица, осуществляющие деятельность под вывеской ломбард</a:t>
            </a:r>
          </a:p>
        </p:txBody>
      </p:sp>
    </p:spTree>
    <p:extLst>
      <p:ext uri="{BB962C8B-B14F-4D97-AF65-F5344CB8AC3E}">
        <p14:creationId xmlns:p14="http://schemas.microsoft.com/office/powerpoint/2010/main" val="1560084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9;p31"/>
          <p:cNvSpPr txBox="1">
            <a:spLocks noGrp="1"/>
          </p:cNvSpPr>
          <p:nvPr>
            <p:ph type="sldNum" sz="quarter" idx="12"/>
          </p:nvPr>
        </p:nvSpPr>
        <p:spPr>
          <a:prstGeom prst="rect">
            <a:avLst/>
          </a:prstGeom>
          <a:noFill/>
          <a:ln>
            <a:noFill/>
          </a:ln>
        </p:spPr>
        <p:txBody>
          <a:bodyPr spcFirstLastPara="1" vert="horz" wrap="square" lIns="0" tIns="0" rIns="0" bIns="0" rtlCol="0" anchor="ctr" anchorCtr="0">
            <a:noAutofit/>
          </a:bodyPr>
          <a:lstStyle>
            <a:lvl1pPr marL="0" marR="0" lvl="0" indent="0" algn="r" rtl="0">
              <a:spcBef>
                <a:spcPts val="0"/>
              </a:spcBef>
              <a:buNone/>
              <a:defRPr sz="1200" b="1">
                <a:solidFill>
                  <a:srgbClr val="888A8D"/>
                </a:solidFill>
                <a:latin typeface="Arial"/>
                <a:ea typeface="Arial"/>
                <a:cs typeface="Arial"/>
                <a:sym typeface="Arial"/>
              </a:defRPr>
            </a:lvl1pPr>
            <a:lvl2pPr marL="0" marR="0" lvl="1" indent="0" algn="r" rtl="0">
              <a:spcBef>
                <a:spcPts val="0"/>
              </a:spcBef>
              <a:buNone/>
              <a:defRPr sz="1200" b="1">
                <a:solidFill>
                  <a:srgbClr val="888A8D"/>
                </a:solidFill>
                <a:latin typeface="Arial"/>
                <a:ea typeface="Arial"/>
                <a:cs typeface="Arial"/>
                <a:sym typeface="Arial"/>
              </a:defRPr>
            </a:lvl2pPr>
            <a:lvl3pPr marL="0" marR="0" lvl="2" indent="0" algn="r" rtl="0">
              <a:spcBef>
                <a:spcPts val="0"/>
              </a:spcBef>
              <a:buNone/>
              <a:defRPr sz="1200" b="1">
                <a:solidFill>
                  <a:srgbClr val="888A8D"/>
                </a:solidFill>
                <a:latin typeface="Arial"/>
                <a:ea typeface="Arial"/>
                <a:cs typeface="Arial"/>
                <a:sym typeface="Arial"/>
              </a:defRPr>
            </a:lvl3pPr>
            <a:lvl4pPr marL="0" marR="0" lvl="3" indent="0" algn="r" rtl="0">
              <a:spcBef>
                <a:spcPts val="0"/>
              </a:spcBef>
              <a:buNone/>
              <a:defRPr sz="1200" b="1">
                <a:solidFill>
                  <a:srgbClr val="888A8D"/>
                </a:solidFill>
                <a:latin typeface="Arial"/>
                <a:ea typeface="Arial"/>
                <a:cs typeface="Arial"/>
                <a:sym typeface="Arial"/>
              </a:defRPr>
            </a:lvl4pPr>
            <a:lvl5pPr marL="0" marR="0" lvl="4" indent="0" algn="r" rtl="0">
              <a:spcBef>
                <a:spcPts val="0"/>
              </a:spcBef>
              <a:buNone/>
              <a:defRPr sz="1200" b="1">
                <a:solidFill>
                  <a:srgbClr val="888A8D"/>
                </a:solidFill>
                <a:latin typeface="Arial"/>
                <a:ea typeface="Arial"/>
                <a:cs typeface="Arial"/>
                <a:sym typeface="Arial"/>
              </a:defRPr>
            </a:lvl5pPr>
            <a:lvl6pPr marL="0" marR="0" lvl="5" indent="0" algn="r" rtl="0">
              <a:spcBef>
                <a:spcPts val="0"/>
              </a:spcBef>
              <a:buNone/>
              <a:defRPr sz="1200" b="1">
                <a:solidFill>
                  <a:srgbClr val="888A8D"/>
                </a:solidFill>
                <a:latin typeface="Arial"/>
                <a:ea typeface="Arial"/>
                <a:cs typeface="Arial"/>
                <a:sym typeface="Arial"/>
              </a:defRPr>
            </a:lvl6pPr>
            <a:lvl7pPr marL="0" marR="0" lvl="6" indent="0" algn="r" rtl="0">
              <a:spcBef>
                <a:spcPts val="0"/>
              </a:spcBef>
              <a:buNone/>
              <a:defRPr sz="1200" b="1">
                <a:solidFill>
                  <a:srgbClr val="888A8D"/>
                </a:solidFill>
                <a:latin typeface="Arial"/>
                <a:ea typeface="Arial"/>
                <a:cs typeface="Arial"/>
                <a:sym typeface="Arial"/>
              </a:defRPr>
            </a:lvl7pPr>
            <a:lvl8pPr marL="0" marR="0" lvl="7" indent="0" algn="r" rtl="0">
              <a:spcBef>
                <a:spcPts val="0"/>
              </a:spcBef>
              <a:buNone/>
              <a:defRPr sz="1200" b="1">
                <a:solidFill>
                  <a:srgbClr val="888A8D"/>
                </a:solidFill>
                <a:latin typeface="Arial"/>
                <a:ea typeface="Arial"/>
                <a:cs typeface="Arial"/>
                <a:sym typeface="Arial"/>
              </a:defRPr>
            </a:lvl8pPr>
            <a:lvl9pPr marL="0" marR="0" lvl="8" indent="0" algn="r" rtl="0">
              <a:spcBef>
                <a:spcPts val="0"/>
              </a:spcBef>
              <a:buNone/>
              <a:defRPr sz="1200" b="1">
                <a:solidFill>
                  <a:srgbClr val="888A8D"/>
                </a:solidFill>
                <a:latin typeface="Arial"/>
                <a:ea typeface="Arial"/>
                <a:cs typeface="Arial"/>
                <a:sym typeface="Arial"/>
              </a:defRPr>
            </a:lvl9pPr>
          </a:lstStyle>
          <a:p>
            <a:pPr defTabSz="685800">
              <a:defRPr/>
            </a:pPr>
            <a:fld id="{00000000-1234-1234-1234-123412341234}" type="slidenum">
              <a:rPr lang="ru-RU"/>
              <a:pPr defTabSz="685800">
                <a:defRPr/>
              </a:pPr>
              <a:t>6</a:t>
            </a:fld>
            <a:endParaRPr dirty="0"/>
          </a:p>
        </p:txBody>
      </p:sp>
      <p:sp>
        <p:nvSpPr>
          <p:cNvPr id="192" name="Заголовок 4"/>
          <p:cNvSpPr txBox="1">
            <a:spLocks/>
          </p:cNvSpPr>
          <p:nvPr/>
        </p:nvSpPr>
        <p:spPr>
          <a:xfrm>
            <a:off x="325040" y="834451"/>
            <a:ext cx="8493919" cy="275924"/>
          </a:xfrm>
          <a:prstGeom prst="rect">
            <a:avLst/>
          </a:prstGeom>
        </p:spPr>
        <p:txBody>
          <a:bodyPr vert="horz" lIns="0" tIns="0" rIns="0" bIns="0" rtlCol="0" anchor="b" anchorCtr="0">
            <a:normAutofit/>
          </a:bodyPr>
          <a:lstStyle>
            <a:lvl1pPr algn="ctr" defTabSz="914400" rtl="0" eaLnBrk="1" latinLnBrk="0" hangingPunct="1">
              <a:lnSpc>
                <a:spcPct val="90000"/>
              </a:lnSpc>
              <a:spcBef>
                <a:spcPct val="0"/>
              </a:spcBef>
              <a:buNone/>
              <a:defRPr sz="6000" kern="1200">
                <a:solidFill>
                  <a:schemeClr val="accent1"/>
                </a:solidFill>
                <a:latin typeface="Arial" panose="020B0604020202020204" pitchFamily="34" charset="0"/>
                <a:ea typeface="+mj-ea"/>
                <a:cs typeface="Arial" panose="020B0604020202020204" pitchFamily="34" charset="0"/>
              </a:defRPr>
            </a:lvl1pPr>
          </a:lstStyle>
          <a:p>
            <a:pPr algn="l" defTabSz="685800">
              <a:defRPr/>
            </a:pPr>
            <a:endParaRPr lang="ru-RU" sz="1350" dirty="0">
              <a:solidFill>
                <a:srgbClr val="00628C"/>
              </a:solidFill>
            </a:endParaRPr>
          </a:p>
        </p:txBody>
      </p:sp>
      <p:sp>
        <p:nvSpPr>
          <p:cNvPr id="37" name="Google Shape;218;p31"/>
          <p:cNvSpPr txBox="1">
            <a:spLocks/>
          </p:cNvSpPr>
          <p:nvPr/>
        </p:nvSpPr>
        <p:spPr>
          <a:xfrm>
            <a:off x="1768078" y="323850"/>
            <a:ext cx="6664721" cy="243001"/>
          </a:xfrm>
          <a:prstGeom prst="rect">
            <a:avLst/>
          </a:prstGeom>
          <a:noFill/>
          <a:ln>
            <a:noFill/>
          </a:ln>
        </p:spPr>
        <p:txBody>
          <a:bodyPr spcFirstLastPara="1" wrap="square" lIns="0" tIns="0" rIns="0" bIns="0" anchor="ctr" anchorCtr="0"/>
          <a:lstStyle>
            <a:defPPr>
              <a:defRPr lang="ru-RU"/>
            </a:defPPr>
            <a:lvl1pPr marL="0" marR="0" lvl="0" algn="l" defTabSz="914400" rtl="0" eaLnBrk="1" latinLnBrk="0" hangingPunct="1">
              <a:spcBef>
                <a:spcPts val="0"/>
              </a:spcBef>
              <a:spcAft>
                <a:spcPts val="0"/>
              </a:spcAft>
              <a:buSzPts val="1400"/>
              <a:buNone/>
              <a:defRPr sz="1200" kern="1200">
                <a:solidFill>
                  <a:schemeClr val="dk2"/>
                </a:solidFill>
                <a:latin typeface="Arial"/>
                <a:ea typeface="Arial"/>
                <a:cs typeface="Arial"/>
                <a:sym typeface="Arial"/>
              </a:defRPr>
            </a:lvl1pPr>
            <a:lvl2pPr marL="457200" marR="0" lvl="1" algn="l" defTabSz="914400" rtl="0" eaLnBrk="1" latinLnBrk="0" hangingPunct="1">
              <a:spcBef>
                <a:spcPts val="0"/>
              </a:spcBef>
              <a:spcAft>
                <a:spcPts val="0"/>
              </a:spcAft>
              <a:buSzPts val="1400"/>
              <a:buNone/>
              <a:defRPr sz="1800" b="0" i="0" u="none" strike="noStrike" kern="1200" cap="none">
                <a:solidFill>
                  <a:schemeClr val="dk1"/>
                </a:solidFill>
                <a:latin typeface="Arial"/>
                <a:ea typeface="Arial"/>
                <a:cs typeface="Arial"/>
                <a:sym typeface="Arial"/>
              </a:defRPr>
            </a:lvl2pPr>
            <a:lvl3pPr marL="914400" marR="0" lvl="2" algn="l" defTabSz="914400" rtl="0" eaLnBrk="1" latinLnBrk="0" hangingPunct="1">
              <a:spcBef>
                <a:spcPts val="0"/>
              </a:spcBef>
              <a:spcAft>
                <a:spcPts val="0"/>
              </a:spcAft>
              <a:buSzPts val="1400"/>
              <a:buNone/>
              <a:defRPr sz="1800" b="0" i="0" u="none" strike="noStrike" kern="1200" cap="none">
                <a:solidFill>
                  <a:schemeClr val="dk1"/>
                </a:solidFill>
                <a:latin typeface="Arial"/>
                <a:ea typeface="Arial"/>
                <a:cs typeface="Arial"/>
                <a:sym typeface="Arial"/>
              </a:defRPr>
            </a:lvl3pPr>
            <a:lvl4pPr marL="1371600" marR="0" lvl="3" algn="l" defTabSz="914400" rtl="0" eaLnBrk="1" latinLnBrk="0" hangingPunct="1">
              <a:spcBef>
                <a:spcPts val="0"/>
              </a:spcBef>
              <a:spcAft>
                <a:spcPts val="0"/>
              </a:spcAft>
              <a:buSzPts val="1400"/>
              <a:buNone/>
              <a:defRPr sz="1800" b="0" i="0" u="none" strike="noStrike" kern="1200" cap="none">
                <a:solidFill>
                  <a:schemeClr val="dk1"/>
                </a:solidFill>
                <a:latin typeface="Arial"/>
                <a:ea typeface="Arial"/>
                <a:cs typeface="Arial"/>
                <a:sym typeface="Arial"/>
              </a:defRPr>
            </a:lvl4pPr>
            <a:lvl5pPr marL="1828800" marR="0" lvl="4" algn="l" defTabSz="914400" rtl="0" eaLnBrk="1" latinLnBrk="0" hangingPunct="1">
              <a:spcBef>
                <a:spcPts val="0"/>
              </a:spcBef>
              <a:spcAft>
                <a:spcPts val="0"/>
              </a:spcAft>
              <a:buSzPts val="1400"/>
              <a:buNone/>
              <a:defRPr sz="1800" b="0" i="0" u="none" strike="noStrike" kern="1200" cap="none">
                <a:solidFill>
                  <a:schemeClr val="dk1"/>
                </a:solidFill>
                <a:latin typeface="Arial"/>
                <a:ea typeface="Arial"/>
                <a:cs typeface="Arial"/>
                <a:sym typeface="Arial"/>
              </a:defRPr>
            </a:lvl5pPr>
            <a:lvl6pPr marL="2286000" marR="0" lvl="5" algn="l" defTabSz="914400" rtl="0" eaLnBrk="1" latinLnBrk="0" hangingPunct="1">
              <a:spcBef>
                <a:spcPts val="0"/>
              </a:spcBef>
              <a:spcAft>
                <a:spcPts val="0"/>
              </a:spcAft>
              <a:buSzPts val="1400"/>
              <a:buNone/>
              <a:defRPr sz="1800" b="0" i="0" u="none" strike="noStrike" kern="1200" cap="none">
                <a:solidFill>
                  <a:schemeClr val="dk1"/>
                </a:solidFill>
                <a:latin typeface="Arial"/>
                <a:ea typeface="Arial"/>
                <a:cs typeface="Arial"/>
                <a:sym typeface="Arial"/>
              </a:defRPr>
            </a:lvl6pPr>
            <a:lvl7pPr marL="2743200" marR="0" lvl="6" algn="l" defTabSz="914400" rtl="0" eaLnBrk="1" latinLnBrk="0" hangingPunct="1">
              <a:spcBef>
                <a:spcPts val="0"/>
              </a:spcBef>
              <a:spcAft>
                <a:spcPts val="0"/>
              </a:spcAft>
              <a:buSzPts val="1400"/>
              <a:buNone/>
              <a:defRPr sz="1800" b="0" i="0" u="none" strike="noStrike" kern="1200" cap="none">
                <a:solidFill>
                  <a:schemeClr val="dk1"/>
                </a:solidFill>
                <a:latin typeface="Arial"/>
                <a:ea typeface="Arial"/>
                <a:cs typeface="Arial"/>
                <a:sym typeface="Arial"/>
              </a:defRPr>
            </a:lvl7pPr>
            <a:lvl8pPr marL="3200400" marR="0" lvl="7" algn="l" defTabSz="914400" rtl="0" eaLnBrk="1" latinLnBrk="0" hangingPunct="1">
              <a:spcBef>
                <a:spcPts val="0"/>
              </a:spcBef>
              <a:spcAft>
                <a:spcPts val="0"/>
              </a:spcAft>
              <a:buSzPts val="1400"/>
              <a:buNone/>
              <a:defRPr sz="1800" b="0" i="0" u="none" strike="noStrike" kern="1200" cap="none">
                <a:solidFill>
                  <a:schemeClr val="dk1"/>
                </a:solidFill>
                <a:latin typeface="Arial"/>
                <a:ea typeface="Arial"/>
                <a:cs typeface="Arial"/>
                <a:sym typeface="Arial"/>
              </a:defRPr>
            </a:lvl8pPr>
            <a:lvl9pPr marL="3657600" marR="0" lvl="8" algn="l" defTabSz="914400" rtl="0" eaLnBrk="1" latinLnBrk="0" hangingPunct="1">
              <a:spcBef>
                <a:spcPts val="0"/>
              </a:spcBef>
              <a:spcAft>
                <a:spcPts val="0"/>
              </a:spcAft>
              <a:buSzPts val="1400"/>
              <a:buNone/>
              <a:defRPr sz="1800" b="0" i="0" u="none" strike="noStrike" kern="1200" cap="none">
                <a:solidFill>
                  <a:schemeClr val="dk1"/>
                </a:solidFill>
                <a:latin typeface="Arial"/>
                <a:ea typeface="Arial"/>
                <a:cs typeface="Arial"/>
                <a:sym typeface="Arial"/>
              </a:defRPr>
            </a:lvl9pPr>
          </a:lstStyle>
          <a:p>
            <a:pPr defTabSz="685800">
              <a:defRPr/>
            </a:pPr>
            <a:r>
              <a:rPr lang="ru-RU" sz="1050" dirty="0">
                <a:solidFill>
                  <a:srgbClr val="888A8D"/>
                </a:solidFill>
              </a:rPr>
              <a:t>Предоставление потребительских займов под видом комиссионного магазина / скупки</a:t>
            </a:r>
          </a:p>
        </p:txBody>
      </p:sp>
      <p:grpSp>
        <p:nvGrpSpPr>
          <p:cNvPr id="38" name="Group 624"/>
          <p:cNvGrpSpPr>
            <a:grpSpLocks noChangeAspect="1"/>
          </p:cNvGrpSpPr>
          <p:nvPr/>
        </p:nvGrpSpPr>
        <p:grpSpPr bwMode="auto">
          <a:xfrm>
            <a:off x="377347" y="902707"/>
            <a:ext cx="538027" cy="506971"/>
            <a:chOff x="4475" y="2157"/>
            <a:chExt cx="2027" cy="1910"/>
          </a:xfrm>
          <a:solidFill>
            <a:srgbClr val="00628C"/>
          </a:solidFill>
        </p:grpSpPr>
        <p:sp>
          <p:nvSpPr>
            <p:cNvPr id="39" name="Freeform 626"/>
            <p:cNvSpPr>
              <a:spLocks/>
            </p:cNvSpPr>
            <p:nvPr/>
          </p:nvSpPr>
          <p:spPr bwMode="auto">
            <a:xfrm>
              <a:off x="5174" y="2399"/>
              <a:ext cx="993" cy="645"/>
            </a:xfrm>
            <a:custGeom>
              <a:avLst/>
              <a:gdLst>
                <a:gd name="T0" fmla="*/ 403 w 1985"/>
                <a:gd name="T1" fmla="*/ 0 h 1290"/>
                <a:gd name="T2" fmla="*/ 547 w 1985"/>
                <a:gd name="T3" fmla="*/ 145 h 1290"/>
                <a:gd name="T4" fmla="*/ 389 w 1985"/>
                <a:gd name="T5" fmla="*/ 302 h 1290"/>
                <a:gd name="T6" fmla="*/ 1301 w 1985"/>
                <a:gd name="T7" fmla="*/ 302 h 1290"/>
                <a:gd name="T8" fmla="*/ 1371 w 1985"/>
                <a:gd name="T9" fmla="*/ 306 h 1290"/>
                <a:gd name="T10" fmla="*/ 1439 w 1985"/>
                <a:gd name="T11" fmla="*/ 316 h 1290"/>
                <a:gd name="T12" fmla="*/ 1504 w 1985"/>
                <a:gd name="T13" fmla="*/ 333 h 1290"/>
                <a:gd name="T14" fmla="*/ 1567 w 1985"/>
                <a:gd name="T15" fmla="*/ 356 h 1290"/>
                <a:gd name="T16" fmla="*/ 1627 w 1985"/>
                <a:gd name="T17" fmla="*/ 385 h 1290"/>
                <a:gd name="T18" fmla="*/ 1684 w 1985"/>
                <a:gd name="T19" fmla="*/ 419 h 1290"/>
                <a:gd name="T20" fmla="*/ 1735 w 1985"/>
                <a:gd name="T21" fmla="*/ 458 h 1290"/>
                <a:gd name="T22" fmla="*/ 1784 w 1985"/>
                <a:gd name="T23" fmla="*/ 503 h 1290"/>
                <a:gd name="T24" fmla="*/ 1829 w 1985"/>
                <a:gd name="T25" fmla="*/ 551 h 1290"/>
                <a:gd name="T26" fmla="*/ 1868 w 1985"/>
                <a:gd name="T27" fmla="*/ 603 h 1290"/>
                <a:gd name="T28" fmla="*/ 1902 w 1985"/>
                <a:gd name="T29" fmla="*/ 660 h 1290"/>
                <a:gd name="T30" fmla="*/ 1931 w 1985"/>
                <a:gd name="T31" fmla="*/ 719 h 1290"/>
                <a:gd name="T32" fmla="*/ 1954 w 1985"/>
                <a:gd name="T33" fmla="*/ 782 h 1290"/>
                <a:gd name="T34" fmla="*/ 1970 w 1985"/>
                <a:gd name="T35" fmla="*/ 848 h 1290"/>
                <a:gd name="T36" fmla="*/ 1981 w 1985"/>
                <a:gd name="T37" fmla="*/ 916 h 1290"/>
                <a:gd name="T38" fmla="*/ 1985 w 1985"/>
                <a:gd name="T39" fmla="*/ 986 h 1290"/>
                <a:gd name="T40" fmla="*/ 1985 w 1985"/>
                <a:gd name="T41" fmla="*/ 1290 h 1290"/>
                <a:gd name="T42" fmla="*/ 1781 w 1985"/>
                <a:gd name="T43" fmla="*/ 1290 h 1290"/>
                <a:gd name="T44" fmla="*/ 1781 w 1985"/>
                <a:gd name="T45" fmla="*/ 986 h 1290"/>
                <a:gd name="T46" fmla="*/ 1777 w 1985"/>
                <a:gd name="T47" fmla="*/ 926 h 1290"/>
                <a:gd name="T48" fmla="*/ 1766 w 1985"/>
                <a:gd name="T49" fmla="*/ 868 h 1290"/>
                <a:gd name="T50" fmla="*/ 1747 w 1985"/>
                <a:gd name="T51" fmla="*/ 813 h 1290"/>
                <a:gd name="T52" fmla="*/ 1724 w 1985"/>
                <a:gd name="T53" fmla="*/ 760 h 1290"/>
                <a:gd name="T54" fmla="*/ 1695 w 1985"/>
                <a:gd name="T55" fmla="*/ 712 h 1290"/>
                <a:gd name="T56" fmla="*/ 1659 w 1985"/>
                <a:gd name="T57" fmla="*/ 666 h 1290"/>
                <a:gd name="T58" fmla="*/ 1618 w 1985"/>
                <a:gd name="T59" fmla="*/ 627 h 1290"/>
                <a:gd name="T60" fmla="*/ 1574 w 1985"/>
                <a:gd name="T61" fmla="*/ 591 h 1290"/>
                <a:gd name="T62" fmla="*/ 1525 w 1985"/>
                <a:gd name="T63" fmla="*/ 562 h 1290"/>
                <a:gd name="T64" fmla="*/ 1473 w 1985"/>
                <a:gd name="T65" fmla="*/ 538 h 1290"/>
                <a:gd name="T66" fmla="*/ 1418 w 1985"/>
                <a:gd name="T67" fmla="*/ 520 h 1290"/>
                <a:gd name="T68" fmla="*/ 1360 w 1985"/>
                <a:gd name="T69" fmla="*/ 509 h 1290"/>
                <a:gd name="T70" fmla="*/ 1300 w 1985"/>
                <a:gd name="T71" fmla="*/ 505 h 1290"/>
                <a:gd name="T72" fmla="*/ 389 w 1985"/>
                <a:gd name="T73" fmla="*/ 505 h 1290"/>
                <a:gd name="T74" fmla="*/ 547 w 1985"/>
                <a:gd name="T75" fmla="*/ 664 h 1290"/>
                <a:gd name="T76" fmla="*/ 403 w 1985"/>
                <a:gd name="T77" fmla="*/ 808 h 1290"/>
                <a:gd name="T78" fmla="*/ 144 w 1985"/>
                <a:gd name="T79" fmla="*/ 548 h 1290"/>
                <a:gd name="T80" fmla="*/ 0 w 1985"/>
                <a:gd name="T81" fmla="*/ 403 h 1290"/>
                <a:gd name="T82" fmla="*/ 144 w 1985"/>
                <a:gd name="T83" fmla="*/ 259 h 1290"/>
                <a:gd name="T84" fmla="*/ 403 w 1985"/>
                <a:gd name="T85" fmla="*/ 0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1290">
                  <a:moveTo>
                    <a:pt x="403" y="0"/>
                  </a:moveTo>
                  <a:lnTo>
                    <a:pt x="547" y="145"/>
                  </a:lnTo>
                  <a:lnTo>
                    <a:pt x="389" y="302"/>
                  </a:lnTo>
                  <a:lnTo>
                    <a:pt x="1301" y="302"/>
                  </a:lnTo>
                  <a:lnTo>
                    <a:pt x="1371" y="306"/>
                  </a:lnTo>
                  <a:lnTo>
                    <a:pt x="1439" y="316"/>
                  </a:lnTo>
                  <a:lnTo>
                    <a:pt x="1504" y="333"/>
                  </a:lnTo>
                  <a:lnTo>
                    <a:pt x="1567" y="356"/>
                  </a:lnTo>
                  <a:lnTo>
                    <a:pt x="1627" y="385"/>
                  </a:lnTo>
                  <a:lnTo>
                    <a:pt x="1684" y="419"/>
                  </a:lnTo>
                  <a:lnTo>
                    <a:pt x="1735" y="458"/>
                  </a:lnTo>
                  <a:lnTo>
                    <a:pt x="1784" y="503"/>
                  </a:lnTo>
                  <a:lnTo>
                    <a:pt x="1829" y="551"/>
                  </a:lnTo>
                  <a:lnTo>
                    <a:pt x="1868" y="603"/>
                  </a:lnTo>
                  <a:lnTo>
                    <a:pt x="1902" y="660"/>
                  </a:lnTo>
                  <a:lnTo>
                    <a:pt x="1931" y="719"/>
                  </a:lnTo>
                  <a:lnTo>
                    <a:pt x="1954" y="782"/>
                  </a:lnTo>
                  <a:lnTo>
                    <a:pt x="1970" y="848"/>
                  </a:lnTo>
                  <a:lnTo>
                    <a:pt x="1981" y="916"/>
                  </a:lnTo>
                  <a:lnTo>
                    <a:pt x="1985" y="986"/>
                  </a:lnTo>
                  <a:lnTo>
                    <a:pt x="1985" y="1290"/>
                  </a:lnTo>
                  <a:lnTo>
                    <a:pt x="1781" y="1290"/>
                  </a:lnTo>
                  <a:lnTo>
                    <a:pt x="1781" y="986"/>
                  </a:lnTo>
                  <a:lnTo>
                    <a:pt x="1777" y="926"/>
                  </a:lnTo>
                  <a:lnTo>
                    <a:pt x="1766" y="868"/>
                  </a:lnTo>
                  <a:lnTo>
                    <a:pt x="1747" y="813"/>
                  </a:lnTo>
                  <a:lnTo>
                    <a:pt x="1724" y="760"/>
                  </a:lnTo>
                  <a:lnTo>
                    <a:pt x="1695" y="712"/>
                  </a:lnTo>
                  <a:lnTo>
                    <a:pt x="1659" y="666"/>
                  </a:lnTo>
                  <a:lnTo>
                    <a:pt x="1618" y="627"/>
                  </a:lnTo>
                  <a:lnTo>
                    <a:pt x="1574" y="591"/>
                  </a:lnTo>
                  <a:lnTo>
                    <a:pt x="1525" y="562"/>
                  </a:lnTo>
                  <a:lnTo>
                    <a:pt x="1473" y="538"/>
                  </a:lnTo>
                  <a:lnTo>
                    <a:pt x="1418" y="520"/>
                  </a:lnTo>
                  <a:lnTo>
                    <a:pt x="1360" y="509"/>
                  </a:lnTo>
                  <a:lnTo>
                    <a:pt x="1300" y="505"/>
                  </a:lnTo>
                  <a:lnTo>
                    <a:pt x="389" y="505"/>
                  </a:lnTo>
                  <a:lnTo>
                    <a:pt x="547" y="664"/>
                  </a:lnTo>
                  <a:lnTo>
                    <a:pt x="403" y="808"/>
                  </a:lnTo>
                  <a:lnTo>
                    <a:pt x="144" y="548"/>
                  </a:lnTo>
                  <a:lnTo>
                    <a:pt x="0" y="403"/>
                  </a:lnTo>
                  <a:lnTo>
                    <a:pt x="144" y="259"/>
                  </a:lnTo>
                  <a:lnTo>
                    <a:pt x="40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Arial"/>
              </a:endParaRPr>
            </a:p>
          </p:txBody>
        </p:sp>
        <p:sp>
          <p:nvSpPr>
            <p:cNvPr id="40" name="Freeform 627"/>
            <p:cNvSpPr>
              <a:spLocks/>
            </p:cNvSpPr>
            <p:nvPr/>
          </p:nvSpPr>
          <p:spPr bwMode="auto">
            <a:xfrm>
              <a:off x="4811" y="3165"/>
              <a:ext cx="993" cy="645"/>
            </a:xfrm>
            <a:custGeom>
              <a:avLst/>
              <a:gdLst>
                <a:gd name="T0" fmla="*/ 0 w 1985"/>
                <a:gd name="T1" fmla="*/ 0 h 1290"/>
                <a:gd name="T2" fmla="*/ 204 w 1985"/>
                <a:gd name="T3" fmla="*/ 0 h 1290"/>
                <a:gd name="T4" fmla="*/ 204 w 1985"/>
                <a:gd name="T5" fmla="*/ 305 h 1290"/>
                <a:gd name="T6" fmla="*/ 208 w 1985"/>
                <a:gd name="T7" fmla="*/ 365 h 1290"/>
                <a:gd name="T8" fmla="*/ 219 w 1985"/>
                <a:gd name="T9" fmla="*/ 423 h 1290"/>
                <a:gd name="T10" fmla="*/ 236 w 1985"/>
                <a:gd name="T11" fmla="*/ 478 h 1290"/>
                <a:gd name="T12" fmla="*/ 261 w 1985"/>
                <a:gd name="T13" fmla="*/ 530 h 1290"/>
                <a:gd name="T14" fmla="*/ 290 w 1985"/>
                <a:gd name="T15" fmla="*/ 579 h 1290"/>
                <a:gd name="T16" fmla="*/ 326 w 1985"/>
                <a:gd name="T17" fmla="*/ 623 h 1290"/>
                <a:gd name="T18" fmla="*/ 365 w 1985"/>
                <a:gd name="T19" fmla="*/ 664 h 1290"/>
                <a:gd name="T20" fmla="*/ 411 w 1985"/>
                <a:gd name="T21" fmla="*/ 698 h 1290"/>
                <a:gd name="T22" fmla="*/ 459 w 1985"/>
                <a:gd name="T23" fmla="*/ 729 h 1290"/>
                <a:gd name="T24" fmla="*/ 512 w 1985"/>
                <a:gd name="T25" fmla="*/ 753 h 1290"/>
                <a:gd name="T26" fmla="*/ 566 w 1985"/>
                <a:gd name="T27" fmla="*/ 770 h 1290"/>
                <a:gd name="T28" fmla="*/ 623 w 1985"/>
                <a:gd name="T29" fmla="*/ 781 h 1290"/>
                <a:gd name="T30" fmla="*/ 684 w 1985"/>
                <a:gd name="T31" fmla="*/ 785 h 1290"/>
                <a:gd name="T32" fmla="*/ 1596 w 1985"/>
                <a:gd name="T33" fmla="*/ 785 h 1290"/>
                <a:gd name="T34" fmla="*/ 1438 w 1985"/>
                <a:gd name="T35" fmla="*/ 627 h 1290"/>
                <a:gd name="T36" fmla="*/ 1582 w 1985"/>
                <a:gd name="T37" fmla="*/ 482 h 1290"/>
                <a:gd name="T38" fmla="*/ 1840 w 1985"/>
                <a:gd name="T39" fmla="*/ 742 h 1290"/>
                <a:gd name="T40" fmla="*/ 1985 w 1985"/>
                <a:gd name="T41" fmla="*/ 887 h 1290"/>
                <a:gd name="T42" fmla="*/ 1840 w 1985"/>
                <a:gd name="T43" fmla="*/ 1032 h 1290"/>
                <a:gd name="T44" fmla="*/ 1581 w 1985"/>
                <a:gd name="T45" fmla="*/ 1290 h 1290"/>
                <a:gd name="T46" fmla="*/ 1437 w 1985"/>
                <a:gd name="T47" fmla="*/ 1146 h 1290"/>
                <a:gd name="T48" fmla="*/ 1594 w 1985"/>
                <a:gd name="T49" fmla="*/ 989 h 1290"/>
                <a:gd name="T50" fmla="*/ 684 w 1985"/>
                <a:gd name="T51" fmla="*/ 989 h 1290"/>
                <a:gd name="T52" fmla="*/ 614 w 1985"/>
                <a:gd name="T53" fmla="*/ 985 h 1290"/>
                <a:gd name="T54" fmla="*/ 546 w 1985"/>
                <a:gd name="T55" fmla="*/ 974 h 1290"/>
                <a:gd name="T56" fmla="*/ 480 w 1985"/>
                <a:gd name="T57" fmla="*/ 958 h 1290"/>
                <a:gd name="T58" fmla="*/ 417 w 1985"/>
                <a:gd name="T59" fmla="*/ 935 h 1290"/>
                <a:gd name="T60" fmla="*/ 358 w 1985"/>
                <a:gd name="T61" fmla="*/ 906 h 1290"/>
                <a:gd name="T62" fmla="*/ 301 w 1985"/>
                <a:gd name="T63" fmla="*/ 872 h 1290"/>
                <a:gd name="T64" fmla="*/ 249 w 1985"/>
                <a:gd name="T65" fmla="*/ 833 h 1290"/>
                <a:gd name="T66" fmla="*/ 201 w 1985"/>
                <a:gd name="T67" fmla="*/ 788 h 1290"/>
                <a:gd name="T68" fmla="*/ 156 w 1985"/>
                <a:gd name="T69" fmla="*/ 739 h 1290"/>
                <a:gd name="T70" fmla="*/ 117 w 1985"/>
                <a:gd name="T71" fmla="*/ 687 h 1290"/>
                <a:gd name="T72" fmla="*/ 83 w 1985"/>
                <a:gd name="T73" fmla="*/ 631 h 1290"/>
                <a:gd name="T74" fmla="*/ 54 w 1985"/>
                <a:gd name="T75" fmla="*/ 571 h 1290"/>
                <a:gd name="T76" fmla="*/ 31 w 1985"/>
                <a:gd name="T77" fmla="*/ 508 h 1290"/>
                <a:gd name="T78" fmla="*/ 14 w 1985"/>
                <a:gd name="T79" fmla="*/ 443 h 1290"/>
                <a:gd name="T80" fmla="*/ 4 w 1985"/>
                <a:gd name="T81" fmla="*/ 375 h 1290"/>
                <a:gd name="T82" fmla="*/ 0 w 1985"/>
                <a:gd name="T83" fmla="*/ 305 h 1290"/>
                <a:gd name="T84" fmla="*/ 0 w 1985"/>
                <a:gd name="T85" fmla="*/ 0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1290">
                  <a:moveTo>
                    <a:pt x="0" y="0"/>
                  </a:moveTo>
                  <a:lnTo>
                    <a:pt x="204" y="0"/>
                  </a:lnTo>
                  <a:lnTo>
                    <a:pt x="204" y="305"/>
                  </a:lnTo>
                  <a:lnTo>
                    <a:pt x="208" y="365"/>
                  </a:lnTo>
                  <a:lnTo>
                    <a:pt x="219" y="423"/>
                  </a:lnTo>
                  <a:lnTo>
                    <a:pt x="236" y="478"/>
                  </a:lnTo>
                  <a:lnTo>
                    <a:pt x="261" y="530"/>
                  </a:lnTo>
                  <a:lnTo>
                    <a:pt x="290" y="579"/>
                  </a:lnTo>
                  <a:lnTo>
                    <a:pt x="326" y="623"/>
                  </a:lnTo>
                  <a:lnTo>
                    <a:pt x="365" y="664"/>
                  </a:lnTo>
                  <a:lnTo>
                    <a:pt x="411" y="698"/>
                  </a:lnTo>
                  <a:lnTo>
                    <a:pt x="459" y="729"/>
                  </a:lnTo>
                  <a:lnTo>
                    <a:pt x="512" y="753"/>
                  </a:lnTo>
                  <a:lnTo>
                    <a:pt x="566" y="770"/>
                  </a:lnTo>
                  <a:lnTo>
                    <a:pt x="623" y="781"/>
                  </a:lnTo>
                  <a:lnTo>
                    <a:pt x="684" y="785"/>
                  </a:lnTo>
                  <a:lnTo>
                    <a:pt x="1596" y="785"/>
                  </a:lnTo>
                  <a:lnTo>
                    <a:pt x="1438" y="627"/>
                  </a:lnTo>
                  <a:lnTo>
                    <a:pt x="1582" y="482"/>
                  </a:lnTo>
                  <a:lnTo>
                    <a:pt x="1840" y="742"/>
                  </a:lnTo>
                  <a:lnTo>
                    <a:pt x="1985" y="887"/>
                  </a:lnTo>
                  <a:lnTo>
                    <a:pt x="1840" y="1032"/>
                  </a:lnTo>
                  <a:lnTo>
                    <a:pt x="1581" y="1290"/>
                  </a:lnTo>
                  <a:lnTo>
                    <a:pt x="1437" y="1146"/>
                  </a:lnTo>
                  <a:lnTo>
                    <a:pt x="1594" y="989"/>
                  </a:lnTo>
                  <a:lnTo>
                    <a:pt x="684" y="989"/>
                  </a:lnTo>
                  <a:lnTo>
                    <a:pt x="614" y="985"/>
                  </a:lnTo>
                  <a:lnTo>
                    <a:pt x="546" y="974"/>
                  </a:lnTo>
                  <a:lnTo>
                    <a:pt x="480" y="958"/>
                  </a:lnTo>
                  <a:lnTo>
                    <a:pt x="417" y="935"/>
                  </a:lnTo>
                  <a:lnTo>
                    <a:pt x="358" y="906"/>
                  </a:lnTo>
                  <a:lnTo>
                    <a:pt x="301" y="872"/>
                  </a:lnTo>
                  <a:lnTo>
                    <a:pt x="249" y="833"/>
                  </a:lnTo>
                  <a:lnTo>
                    <a:pt x="201" y="788"/>
                  </a:lnTo>
                  <a:lnTo>
                    <a:pt x="156" y="739"/>
                  </a:lnTo>
                  <a:lnTo>
                    <a:pt x="117" y="687"/>
                  </a:lnTo>
                  <a:lnTo>
                    <a:pt x="83" y="631"/>
                  </a:lnTo>
                  <a:lnTo>
                    <a:pt x="54" y="571"/>
                  </a:lnTo>
                  <a:lnTo>
                    <a:pt x="31" y="508"/>
                  </a:lnTo>
                  <a:lnTo>
                    <a:pt x="14" y="443"/>
                  </a:lnTo>
                  <a:lnTo>
                    <a:pt x="4" y="375"/>
                  </a:lnTo>
                  <a:lnTo>
                    <a:pt x="0" y="305"/>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Arial"/>
              </a:endParaRPr>
            </a:p>
          </p:txBody>
        </p:sp>
        <p:sp>
          <p:nvSpPr>
            <p:cNvPr id="41" name="Freeform 628"/>
            <p:cNvSpPr>
              <a:spLocks/>
            </p:cNvSpPr>
            <p:nvPr/>
          </p:nvSpPr>
          <p:spPr bwMode="auto">
            <a:xfrm>
              <a:off x="4475" y="2691"/>
              <a:ext cx="774" cy="359"/>
            </a:xfrm>
            <a:custGeom>
              <a:avLst/>
              <a:gdLst>
                <a:gd name="T0" fmla="*/ 1048 w 1549"/>
                <a:gd name="T1" fmla="*/ 2 h 717"/>
                <a:gd name="T2" fmla="*/ 1071 w 1549"/>
                <a:gd name="T3" fmla="*/ 16 h 717"/>
                <a:gd name="T4" fmla="*/ 1112 w 1549"/>
                <a:gd name="T5" fmla="*/ 39 h 717"/>
                <a:gd name="T6" fmla="*/ 1174 w 1549"/>
                <a:gd name="T7" fmla="*/ 71 h 717"/>
                <a:gd name="T8" fmla="*/ 1254 w 1549"/>
                <a:gd name="T9" fmla="*/ 108 h 717"/>
                <a:gd name="T10" fmla="*/ 1348 w 1549"/>
                <a:gd name="T11" fmla="*/ 146 h 717"/>
                <a:gd name="T12" fmla="*/ 1426 w 1549"/>
                <a:gd name="T13" fmla="*/ 186 h 717"/>
                <a:gd name="T14" fmla="*/ 1479 w 1549"/>
                <a:gd name="T15" fmla="*/ 236 h 717"/>
                <a:gd name="T16" fmla="*/ 1514 w 1549"/>
                <a:gd name="T17" fmla="*/ 301 h 717"/>
                <a:gd name="T18" fmla="*/ 1534 w 1549"/>
                <a:gd name="T19" fmla="*/ 381 h 717"/>
                <a:gd name="T20" fmla="*/ 1544 w 1549"/>
                <a:gd name="T21" fmla="*/ 476 h 717"/>
                <a:gd name="T22" fmla="*/ 1547 w 1549"/>
                <a:gd name="T23" fmla="*/ 588 h 717"/>
                <a:gd name="T24" fmla="*/ 1549 w 1549"/>
                <a:gd name="T25" fmla="*/ 717 h 717"/>
                <a:gd name="T26" fmla="*/ 776 w 1549"/>
                <a:gd name="T27" fmla="*/ 717 h 717"/>
                <a:gd name="T28" fmla="*/ 1 w 1549"/>
                <a:gd name="T29" fmla="*/ 650 h 717"/>
                <a:gd name="T30" fmla="*/ 2 w 1549"/>
                <a:gd name="T31" fmla="*/ 530 h 717"/>
                <a:gd name="T32" fmla="*/ 9 w 1549"/>
                <a:gd name="T33" fmla="*/ 427 h 717"/>
                <a:gd name="T34" fmla="*/ 23 w 1549"/>
                <a:gd name="T35" fmla="*/ 339 h 717"/>
                <a:gd name="T36" fmla="*/ 50 w 1549"/>
                <a:gd name="T37" fmla="*/ 268 h 717"/>
                <a:gd name="T38" fmla="*/ 95 w 1549"/>
                <a:gd name="T39" fmla="*/ 210 h 717"/>
                <a:gd name="T40" fmla="*/ 159 w 1549"/>
                <a:gd name="T41" fmla="*/ 165 h 717"/>
                <a:gd name="T42" fmla="*/ 250 w 1549"/>
                <a:gd name="T43" fmla="*/ 128 h 717"/>
                <a:gd name="T44" fmla="*/ 337 w 1549"/>
                <a:gd name="T45" fmla="*/ 90 h 717"/>
                <a:gd name="T46" fmla="*/ 408 w 1549"/>
                <a:gd name="T47" fmla="*/ 55 h 717"/>
                <a:gd name="T48" fmla="*/ 460 w 1549"/>
                <a:gd name="T49" fmla="*/ 27 h 717"/>
                <a:gd name="T50" fmla="*/ 492 w 1549"/>
                <a:gd name="T51" fmla="*/ 8 h 717"/>
                <a:gd name="T52" fmla="*/ 503 w 1549"/>
                <a:gd name="T53" fmla="*/ 1 h 717"/>
                <a:gd name="T54" fmla="*/ 669 w 1549"/>
                <a:gd name="T55" fmla="*/ 525 h 717"/>
                <a:gd name="T56" fmla="*/ 710 w 1549"/>
                <a:gd name="T57" fmla="*/ 306 h 717"/>
                <a:gd name="T58" fmla="*/ 682 w 1549"/>
                <a:gd name="T59" fmla="*/ 249 h 717"/>
                <a:gd name="T60" fmla="*/ 670 w 1549"/>
                <a:gd name="T61" fmla="*/ 206 h 717"/>
                <a:gd name="T62" fmla="*/ 672 w 1549"/>
                <a:gd name="T63" fmla="*/ 173 h 717"/>
                <a:gd name="T64" fmla="*/ 686 w 1549"/>
                <a:gd name="T65" fmla="*/ 150 h 717"/>
                <a:gd name="T66" fmla="*/ 704 w 1549"/>
                <a:gd name="T67" fmla="*/ 135 h 717"/>
                <a:gd name="T68" fmla="*/ 728 w 1549"/>
                <a:gd name="T69" fmla="*/ 125 h 717"/>
                <a:gd name="T70" fmla="*/ 749 w 1549"/>
                <a:gd name="T71" fmla="*/ 120 h 717"/>
                <a:gd name="T72" fmla="*/ 766 w 1549"/>
                <a:gd name="T73" fmla="*/ 119 h 717"/>
                <a:gd name="T74" fmla="*/ 776 w 1549"/>
                <a:gd name="T75" fmla="*/ 119 h 717"/>
                <a:gd name="T76" fmla="*/ 789 w 1549"/>
                <a:gd name="T77" fmla="*/ 120 h 717"/>
                <a:gd name="T78" fmla="*/ 809 w 1549"/>
                <a:gd name="T79" fmla="*/ 123 h 717"/>
                <a:gd name="T80" fmla="*/ 831 w 1549"/>
                <a:gd name="T81" fmla="*/ 129 h 717"/>
                <a:gd name="T82" fmla="*/ 852 w 1549"/>
                <a:gd name="T83" fmla="*/ 141 h 717"/>
                <a:gd name="T84" fmla="*/ 869 w 1549"/>
                <a:gd name="T85" fmla="*/ 161 h 717"/>
                <a:gd name="T86" fmla="*/ 876 w 1549"/>
                <a:gd name="T87" fmla="*/ 189 h 717"/>
                <a:gd name="T88" fmla="*/ 873 w 1549"/>
                <a:gd name="T89" fmla="*/ 226 h 717"/>
                <a:gd name="T90" fmla="*/ 853 w 1549"/>
                <a:gd name="T91" fmla="*/ 277 h 717"/>
                <a:gd name="T92" fmla="*/ 814 w 1549"/>
                <a:gd name="T93" fmla="*/ 339 h 717"/>
                <a:gd name="T94" fmla="*/ 900 w 1549"/>
                <a:gd name="T95" fmla="*/ 462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49" h="717">
                  <a:moveTo>
                    <a:pt x="1046" y="0"/>
                  </a:moveTo>
                  <a:lnTo>
                    <a:pt x="1048" y="2"/>
                  </a:lnTo>
                  <a:lnTo>
                    <a:pt x="1057" y="7"/>
                  </a:lnTo>
                  <a:lnTo>
                    <a:pt x="1071" y="16"/>
                  </a:lnTo>
                  <a:lnTo>
                    <a:pt x="1089" y="26"/>
                  </a:lnTo>
                  <a:lnTo>
                    <a:pt x="1112" y="39"/>
                  </a:lnTo>
                  <a:lnTo>
                    <a:pt x="1141" y="54"/>
                  </a:lnTo>
                  <a:lnTo>
                    <a:pt x="1174" y="71"/>
                  </a:lnTo>
                  <a:lnTo>
                    <a:pt x="1212" y="88"/>
                  </a:lnTo>
                  <a:lnTo>
                    <a:pt x="1254" y="108"/>
                  </a:lnTo>
                  <a:lnTo>
                    <a:pt x="1299" y="126"/>
                  </a:lnTo>
                  <a:lnTo>
                    <a:pt x="1348" y="146"/>
                  </a:lnTo>
                  <a:lnTo>
                    <a:pt x="1390" y="165"/>
                  </a:lnTo>
                  <a:lnTo>
                    <a:pt x="1426" y="186"/>
                  </a:lnTo>
                  <a:lnTo>
                    <a:pt x="1455" y="209"/>
                  </a:lnTo>
                  <a:lnTo>
                    <a:pt x="1479" y="236"/>
                  </a:lnTo>
                  <a:lnTo>
                    <a:pt x="1498" y="267"/>
                  </a:lnTo>
                  <a:lnTo>
                    <a:pt x="1514" y="301"/>
                  </a:lnTo>
                  <a:lnTo>
                    <a:pt x="1525" y="339"/>
                  </a:lnTo>
                  <a:lnTo>
                    <a:pt x="1534" y="381"/>
                  </a:lnTo>
                  <a:lnTo>
                    <a:pt x="1540" y="427"/>
                  </a:lnTo>
                  <a:lnTo>
                    <a:pt x="1544" y="476"/>
                  </a:lnTo>
                  <a:lnTo>
                    <a:pt x="1546" y="529"/>
                  </a:lnTo>
                  <a:lnTo>
                    <a:pt x="1547" y="588"/>
                  </a:lnTo>
                  <a:lnTo>
                    <a:pt x="1547" y="649"/>
                  </a:lnTo>
                  <a:lnTo>
                    <a:pt x="1549" y="717"/>
                  </a:lnTo>
                  <a:lnTo>
                    <a:pt x="776" y="717"/>
                  </a:lnTo>
                  <a:lnTo>
                    <a:pt x="776" y="717"/>
                  </a:lnTo>
                  <a:lnTo>
                    <a:pt x="0" y="717"/>
                  </a:lnTo>
                  <a:lnTo>
                    <a:pt x="1" y="650"/>
                  </a:lnTo>
                  <a:lnTo>
                    <a:pt x="1" y="588"/>
                  </a:lnTo>
                  <a:lnTo>
                    <a:pt x="2" y="530"/>
                  </a:lnTo>
                  <a:lnTo>
                    <a:pt x="5" y="477"/>
                  </a:lnTo>
                  <a:lnTo>
                    <a:pt x="9" y="427"/>
                  </a:lnTo>
                  <a:lnTo>
                    <a:pt x="15" y="381"/>
                  </a:lnTo>
                  <a:lnTo>
                    <a:pt x="23" y="339"/>
                  </a:lnTo>
                  <a:lnTo>
                    <a:pt x="36" y="302"/>
                  </a:lnTo>
                  <a:lnTo>
                    <a:pt x="50" y="268"/>
                  </a:lnTo>
                  <a:lnTo>
                    <a:pt x="70" y="237"/>
                  </a:lnTo>
                  <a:lnTo>
                    <a:pt x="95" y="210"/>
                  </a:lnTo>
                  <a:lnTo>
                    <a:pt x="124" y="186"/>
                  </a:lnTo>
                  <a:lnTo>
                    <a:pt x="159" y="165"/>
                  </a:lnTo>
                  <a:lnTo>
                    <a:pt x="200" y="147"/>
                  </a:lnTo>
                  <a:lnTo>
                    <a:pt x="250" y="128"/>
                  </a:lnTo>
                  <a:lnTo>
                    <a:pt x="295" y="108"/>
                  </a:lnTo>
                  <a:lnTo>
                    <a:pt x="337" y="90"/>
                  </a:lnTo>
                  <a:lnTo>
                    <a:pt x="375" y="71"/>
                  </a:lnTo>
                  <a:lnTo>
                    <a:pt x="408" y="55"/>
                  </a:lnTo>
                  <a:lnTo>
                    <a:pt x="436" y="40"/>
                  </a:lnTo>
                  <a:lnTo>
                    <a:pt x="460" y="27"/>
                  </a:lnTo>
                  <a:lnTo>
                    <a:pt x="478" y="16"/>
                  </a:lnTo>
                  <a:lnTo>
                    <a:pt x="492" y="8"/>
                  </a:lnTo>
                  <a:lnTo>
                    <a:pt x="500" y="3"/>
                  </a:lnTo>
                  <a:lnTo>
                    <a:pt x="503" y="1"/>
                  </a:lnTo>
                  <a:lnTo>
                    <a:pt x="649" y="463"/>
                  </a:lnTo>
                  <a:lnTo>
                    <a:pt x="669" y="525"/>
                  </a:lnTo>
                  <a:lnTo>
                    <a:pt x="733" y="339"/>
                  </a:lnTo>
                  <a:lnTo>
                    <a:pt x="710" y="306"/>
                  </a:lnTo>
                  <a:lnTo>
                    <a:pt x="693" y="277"/>
                  </a:lnTo>
                  <a:lnTo>
                    <a:pt x="682" y="249"/>
                  </a:lnTo>
                  <a:lnTo>
                    <a:pt x="674" y="226"/>
                  </a:lnTo>
                  <a:lnTo>
                    <a:pt x="670" y="206"/>
                  </a:lnTo>
                  <a:lnTo>
                    <a:pt x="670" y="189"/>
                  </a:lnTo>
                  <a:lnTo>
                    <a:pt x="672" y="173"/>
                  </a:lnTo>
                  <a:lnTo>
                    <a:pt x="678" y="161"/>
                  </a:lnTo>
                  <a:lnTo>
                    <a:pt x="686" y="150"/>
                  </a:lnTo>
                  <a:lnTo>
                    <a:pt x="694" y="141"/>
                  </a:lnTo>
                  <a:lnTo>
                    <a:pt x="704" y="135"/>
                  </a:lnTo>
                  <a:lnTo>
                    <a:pt x="715" y="129"/>
                  </a:lnTo>
                  <a:lnTo>
                    <a:pt x="728" y="125"/>
                  </a:lnTo>
                  <a:lnTo>
                    <a:pt x="739" y="123"/>
                  </a:lnTo>
                  <a:lnTo>
                    <a:pt x="749" y="120"/>
                  </a:lnTo>
                  <a:lnTo>
                    <a:pt x="758" y="120"/>
                  </a:lnTo>
                  <a:lnTo>
                    <a:pt x="766" y="119"/>
                  </a:lnTo>
                  <a:lnTo>
                    <a:pt x="772" y="119"/>
                  </a:lnTo>
                  <a:lnTo>
                    <a:pt x="776" y="119"/>
                  </a:lnTo>
                  <a:lnTo>
                    <a:pt x="780" y="119"/>
                  </a:lnTo>
                  <a:lnTo>
                    <a:pt x="789" y="120"/>
                  </a:lnTo>
                  <a:lnTo>
                    <a:pt x="798" y="120"/>
                  </a:lnTo>
                  <a:lnTo>
                    <a:pt x="809" y="123"/>
                  </a:lnTo>
                  <a:lnTo>
                    <a:pt x="820" y="125"/>
                  </a:lnTo>
                  <a:lnTo>
                    <a:pt x="831" y="129"/>
                  </a:lnTo>
                  <a:lnTo>
                    <a:pt x="842" y="135"/>
                  </a:lnTo>
                  <a:lnTo>
                    <a:pt x="852" y="141"/>
                  </a:lnTo>
                  <a:lnTo>
                    <a:pt x="862" y="150"/>
                  </a:lnTo>
                  <a:lnTo>
                    <a:pt x="869" y="161"/>
                  </a:lnTo>
                  <a:lnTo>
                    <a:pt x="874" y="173"/>
                  </a:lnTo>
                  <a:lnTo>
                    <a:pt x="876" y="189"/>
                  </a:lnTo>
                  <a:lnTo>
                    <a:pt x="876" y="206"/>
                  </a:lnTo>
                  <a:lnTo>
                    <a:pt x="873" y="226"/>
                  </a:lnTo>
                  <a:lnTo>
                    <a:pt x="865" y="249"/>
                  </a:lnTo>
                  <a:lnTo>
                    <a:pt x="853" y="277"/>
                  </a:lnTo>
                  <a:lnTo>
                    <a:pt x="836" y="306"/>
                  </a:lnTo>
                  <a:lnTo>
                    <a:pt x="814" y="339"/>
                  </a:lnTo>
                  <a:lnTo>
                    <a:pt x="880" y="525"/>
                  </a:lnTo>
                  <a:lnTo>
                    <a:pt x="900" y="462"/>
                  </a:lnTo>
                  <a:lnTo>
                    <a:pt x="1046"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Arial"/>
              </a:endParaRPr>
            </a:p>
          </p:txBody>
        </p:sp>
        <p:sp>
          <p:nvSpPr>
            <p:cNvPr id="42" name="Freeform 629"/>
            <p:cNvSpPr>
              <a:spLocks/>
            </p:cNvSpPr>
            <p:nvPr/>
          </p:nvSpPr>
          <p:spPr bwMode="auto">
            <a:xfrm>
              <a:off x="4658" y="2157"/>
              <a:ext cx="407" cy="543"/>
            </a:xfrm>
            <a:custGeom>
              <a:avLst/>
              <a:gdLst>
                <a:gd name="T0" fmla="*/ 461 w 815"/>
                <a:gd name="T1" fmla="*/ 2 h 1086"/>
                <a:gd name="T2" fmla="*/ 527 w 815"/>
                <a:gd name="T3" fmla="*/ 18 h 1086"/>
                <a:gd name="T4" fmla="*/ 579 w 815"/>
                <a:gd name="T5" fmla="*/ 43 h 1086"/>
                <a:gd name="T6" fmla="*/ 628 w 815"/>
                <a:gd name="T7" fmla="*/ 77 h 1086"/>
                <a:gd name="T8" fmla="*/ 659 w 815"/>
                <a:gd name="T9" fmla="*/ 109 h 1086"/>
                <a:gd name="T10" fmla="*/ 674 w 815"/>
                <a:gd name="T11" fmla="*/ 129 h 1086"/>
                <a:gd name="T12" fmla="*/ 676 w 815"/>
                <a:gd name="T13" fmla="*/ 132 h 1086"/>
                <a:gd name="T14" fmla="*/ 686 w 815"/>
                <a:gd name="T15" fmla="*/ 134 h 1086"/>
                <a:gd name="T16" fmla="*/ 704 w 815"/>
                <a:gd name="T17" fmla="*/ 141 h 1086"/>
                <a:gd name="T18" fmla="*/ 725 w 815"/>
                <a:gd name="T19" fmla="*/ 155 h 1086"/>
                <a:gd name="T20" fmla="*/ 747 w 815"/>
                <a:gd name="T21" fmla="*/ 178 h 1086"/>
                <a:gd name="T22" fmla="*/ 768 w 815"/>
                <a:gd name="T23" fmla="*/ 213 h 1086"/>
                <a:gd name="T24" fmla="*/ 784 w 815"/>
                <a:gd name="T25" fmla="*/ 263 h 1086"/>
                <a:gd name="T26" fmla="*/ 792 w 815"/>
                <a:gd name="T27" fmla="*/ 330 h 1086"/>
                <a:gd name="T28" fmla="*/ 788 w 815"/>
                <a:gd name="T29" fmla="*/ 416 h 1086"/>
                <a:gd name="T30" fmla="*/ 774 w 815"/>
                <a:gd name="T31" fmla="*/ 492 h 1086"/>
                <a:gd name="T32" fmla="*/ 774 w 815"/>
                <a:gd name="T33" fmla="*/ 518 h 1086"/>
                <a:gd name="T34" fmla="*/ 792 w 815"/>
                <a:gd name="T35" fmla="*/ 521 h 1086"/>
                <a:gd name="T36" fmla="*/ 805 w 815"/>
                <a:gd name="T37" fmla="*/ 535 h 1086"/>
                <a:gd name="T38" fmla="*/ 814 w 815"/>
                <a:gd name="T39" fmla="*/ 561 h 1086"/>
                <a:gd name="T40" fmla="*/ 812 w 815"/>
                <a:gd name="T41" fmla="*/ 600 h 1086"/>
                <a:gd name="T42" fmla="*/ 800 w 815"/>
                <a:gd name="T43" fmla="*/ 658 h 1086"/>
                <a:gd name="T44" fmla="*/ 778 w 815"/>
                <a:gd name="T45" fmla="*/ 721 h 1086"/>
                <a:gd name="T46" fmla="*/ 758 w 815"/>
                <a:gd name="T47" fmla="*/ 758 h 1086"/>
                <a:gd name="T48" fmla="*/ 740 w 815"/>
                <a:gd name="T49" fmla="*/ 774 h 1086"/>
                <a:gd name="T50" fmla="*/ 725 w 815"/>
                <a:gd name="T51" fmla="*/ 809 h 1086"/>
                <a:gd name="T52" fmla="*/ 699 w 815"/>
                <a:gd name="T53" fmla="*/ 878 h 1086"/>
                <a:gd name="T54" fmla="*/ 658 w 815"/>
                <a:gd name="T55" fmla="*/ 946 h 1086"/>
                <a:gd name="T56" fmla="*/ 602 w 815"/>
                <a:gd name="T57" fmla="*/ 1006 h 1086"/>
                <a:gd name="T58" fmla="*/ 533 w 815"/>
                <a:gd name="T59" fmla="*/ 1054 h 1086"/>
                <a:gd name="T60" fmla="*/ 460 w 815"/>
                <a:gd name="T61" fmla="*/ 1081 h 1086"/>
                <a:gd name="T62" fmla="*/ 390 w 815"/>
                <a:gd name="T63" fmla="*/ 1086 h 1086"/>
                <a:gd name="T64" fmla="*/ 320 w 815"/>
                <a:gd name="T65" fmla="*/ 1071 h 1086"/>
                <a:gd name="T66" fmla="*/ 243 w 815"/>
                <a:gd name="T67" fmla="*/ 1032 h 1086"/>
                <a:gd name="T68" fmla="*/ 181 w 815"/>
                <a:gd name="T69" fmla="*/ 978 h 1086"/>
                <a:gd name="T70" fmla="*/ 133 w 815"/>
                <a:gd name="T71" fmla="*/ 913 h 1086"/>
                <a:gd name="T72" fmla="*/ 100 w 815"/>
                <a:gd name="T73" fmla="*/ 844 h 1086"/>
                <a:gd name="T74" fmla="*/ 81 w 815"/>
                <a:gd name="T75" fmla="*/ 776 h 1086"/>
                <a:gd name="T76" fmla="*/ 64 w 815"/>
                <a:gd name="T77" fmla="*/ 767 h 1086"/>
                <a:gd name="T78" fmla="*/ 46 w 815"/>
                <a:gd name="T79" fmla="*/ 742 h 1086"/>
                <a:gd name="T80" fmla="*/ 25 w 815"/>
                <a:gd name="T81" fmla="*/ 694 h 1086"/>
                <a:gd name="T82" fmla="*/ 6 w 815"/>
                <a:gd name="T83" fmla="*/ 627 h 1086"/>
                <a:gd name="T84" fmla="*/ 0 w 815"/>
                <a:gd name="T85" fmla="*/ 578 h 1086"/>
                <a:gd name="T86" fmla="*/ 4 w 815"/>
                <a:gd name="T87" fmla="*/ 546 h 1086"/>
                <a:gd name="T88" fmla="*/ 15 w 815"/>
                <a:gd name="T89" fmla="*/ 528 h 1086"/>
                <a:gd name="T90" fmla="*/ 31 w 815"/>
                <a:gd name="T91" fmla="*/ 519 h 1086"/>
                <a:gd name="T92" fmla="*/ 48 w 815"/>
                <a:gd name="T93" fmla="*/ 518 h 1086"/>
                <a:gd name="T94" fmla="*/ 34 w 815"/>
                <a:gd name="T95" fmla="*/ 466 h 1086"/>
                <a:gd name="T96" fmla="*/ 25 w 815"/>
                <a:gd name="T97" fmla="*/ 383 h 1086"/>
                <a:gd name="T98" fmla="*/ 33 w 815"/>
                <a:gd name="T99" fmla="*/ 303 h 1086"/>
                <a:gd name="T100" fmla="*/ 63 w 815"/>
                <a:gd name="T101" fmla="*/ 225 h 1086"/>
                <a:gd name="T102" fmla="*/ 105 w 815"/>
                <a:gd name="T103" fmla="*/ 161 h 1086"/>
                <a:gd name="T104" fmla="*/ 157 w 815"/>
                <a:gd name="T105" fmla="*/ 107 h 1086"/>
                <a:gd name="T106" fmla="*/ 219 w 815"/>
                <a:gd name="T107" fmla="*/ 60 h 1086"/>
                <a:gd name="T108" fmla="*/ 274 w 815"/>
                <a:gd name="T109" fmla="*/ 28 h 1086"/>
                <a:gd name="T110" fmla="*/ 343 w 815"/>
                <a:gd name="T111" fmla="*/ 6 h 1086"/>
                <a:gd name="T112" fmla="*/ 424 w 815"/>
                <a:gd name="T113" fmla="*/ 0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5" h="1086">
                  <a:moveTo>
                    <a:pt x="424" y="0"/>
                  </a:moveTo>
                  <a:lnTo>
                    <a:pt x="461" y="2"/>
                  </a:lnTo>
                  <a:lnTo>
                    <a:pt x="495" y="9"/>
                  </a:lnTo>
                  <a:lnTo>
                    <a:pt x="527" y="18"/>
                  </a:lnTo>
                  <a:lnTo>
                    <a:pt x="554" y="30"/>
                  </a:lnTo>
                  <a:lnTo>
                    <a:pt x="579" y="43"/>
                  </a:lnTo>
                  <a:lnTo>
                    <a:pt x="606" y="60"/>
                  </a:lnTo>
                  <a:lnTo>
                    <a:pt x="628" y="77"/>
                  </a:lnTo>
                  <a:lnTo>
                    <a:pt x="645" y="93"/>
                  </a:lnTo>
                  <a:lnTo>
                    <a:pt x="659" y="109"/>
                  </a:lnTo>
                  <a:lnTo>
                    <a:pt x="667" y="121"/>
                  </a:lnTo>
                  <a:lnTo>
                    <a:pt x="674" y="129"/>
                  </a:lnTo>
                  <a:lnTo>
                    <a:pt x="675" y="132"/>
                  </a:lnTo>
                  <a:lnTo>
                    <a:pt x="676" y="132"/>
                  </a:lnTo>
                  <a:lnTo>
                    <a:pt x="680" y="133"/>
                  </a:lnTo>
                  <a:lnTo>
                    <a:pt x="686" y="134"/>
                  </a:lnTo>
                  <a:lnTo>
                    <a:pt x="694" y="137"/>
                  </a:lnTo>
                  <a:lnTo>
                    <a:pt x="704" y="141"/>
                  </a:lnTo>
                  <a:lnTo>
                    <a:pt x="714" y="146"/>
                  </a:lnTo>
                  <a:lnTo>
                    <a:pt x="725" y="155"/>
                  </a:lnTo>
                  <a:lnTo>
                    <a:pt x="736" y="165"/>
                  </a:lnTo>
                  <a:lnTo>
                    <a:pt x="747" y="178"/>
                  </a:lnTo>
                  <a:lnTo>
                    <a:pt x="758" y="194"/>
                  </a:lnTo>
                  <a:lnTo>
                    <a:pt x="768" y="213"/>
                  </a:lnTo>
                  <a:lnTo>
                    <a:pt x="777" y="236"/>
                  </a:lnTo>
                  <a:lnTo>
                    <a:pt x="784" y="263"/>
                  </a:lnTo>
                  <a:lnTo>
                    <a:pt x="789" y="294"/>
                  </a:lnTo>
                  <a:lnTo>
                    <a:pt x="792" y="330"/>
                  </a:lnTo>
                  <a:lnTo>
                    <a:pt x="790" y="370"/>
                  </a:lnTo>
                  <a:lnTo>
                    <a:pt x="788" y="416"/>
                  </a:lnTo>
                  <a:lnTo>
                    <a:pt x="781" y="466"/>
                  </a:lnTo>
                  <a:lnTo>
                    <a:pt x="774" y="492"/>
                  </a:lnTo>
                  <a:lnTo>
                    <a:pt x="766" y="518"/>
                  </a:lnTo>
                  <a:lnTo>
                    <a:pt x="774" y="518"/>
                  </a:lnTo>
                  <a:lnTo>
                    <a:pt x="783" y="519"/>
                  </a:lnTo>
                  <a:lnTo>
                    <a:pt x="792" y="521"/>
                  </a:lnTo>
                  <a:lnTo>
                    <a:pt x="799" y="528"/>
                  </a:lnTo>
                  <a:lnTo>
                    <a:pt x="805" y="535"/>
                  </a:lnTo>
                  <a:lnTo>
                    <a:pt x="810" y="546"/>
                  </a:lnTo>
                  <a:lnTo>
                    <a:pt x="814" y="561"/>
                  </a:lnTo>
                  <a:lnTo>
                    <a:pt x="815" y="578"/>
                  </a:lnTo>
                  <a:lnTo>
                    <a:pt x="812" y="600"/>
                  </a:lnTo>
                  <a:lnTo>
                    <a:pt x="808" y="627"/>
                  </a:lnTo>
                  <a:lnTo>
                    <a:pt x="800" y="658"/>
                  </a:lnTo>
                  <a:lnTo>
                    <a:pt x="789" y="694"/>
                  </a:lnTo>
                  <a:lnTo>
                    <a:pt x="778" y="721"/>
                  </a:lnTo>
                  <a:lnTo>
                    <a:pt x="768" y="742"/>
                  </a:lnTo>
                  <a:lnTo>
                    <a:pt x="758" y="758"/>
                  </a:lnTo>
                  <a:lnTo>
                    <a:pt x="749" y="767"/>
                  </a:lnTo>
                  <a:lnTo>
                    <a:pt x="740" y="774"/>
                  </a:lnTo>
                  <a:lnTo>
                    <a:pt x="733" y="776"/>
                  </a:lnTo>
                  <a:lnTo>
                    <a:pt x="725" y="809"/>
                  </a:lnTo>
                  <a:lnTo>
                    <a:pt x="714" y="844"/>
                  </a:lnTo>
                  <a:lnTo>
                    <a:pt x="699" y="878"/>
                  </a:lnTo>
                  <a:lnTo>
                    <a:pt x="680" y="913"/>
                  </a:lnTo>
                  <a:lnTo>
                    <a:pt x="658" y="946"/>
                  </a:lnTo>
                  <a:lnTo>
                    <a:pt x="632" y="978"/>
                  </a:lnTo>
                  <a:lnTo>
                    <a:pt x="602" y="1006"/>
                  </a:lnTo>
                  <a:lnTo>
                    <a:pt x="569" y="1032"/>
                  </a:lnTo>
                  <a:lnTo>
                    <a:pt x="533" y="1054"/>
                  </a:lnTo>
                  <a:lnTo>
                    <a:pt x="494" y="1071"/>
                  </a:lnTo>
                  <a:lnTo>
                    <a:pt x="460" y="1081"/>
                  </a:lnTo>
                  <a:lnTo>
                    <a:pt x="425" y="1086"/>
                  </a:lnTo>
                  <a:lnTo>
                    <a:pt x="390" y="1086"/>
                  </a:lnTo>
                  <a:lnTo>
                    <a:pt x="354" y="1081"/>
                  </a:lnTo>
                  <a:lnTo>
                    <a:pt x="320" y="1071"/>
                  </a:lnTo>
                  <a:lnTo>
                    <a:pt x="280" y="1054"/>
                  </a:lnTo>
                  <a:lnTo>
                    <a:pt x="243" y="1032"/>
                  </a:lnTo>
                  <a:lnTo>
                    <a:pt x="210" y="1007"/>
                  </a:lnTo>
                  <a:lnTo>
                    <a:pt x="181" y="978"/>
                  </a:lnTo>
                  <a:lnTo>
                    <a:pt x="155" y="946"/>
                  </a:lnTo>
                  <a:lnTo>
                    <a:pt x="133" y="913"/>
                  </a:lnTo>
                  <a:lnTo>
                    <a:pt x="114" y="879"/>
                  </a:lnTo>
                  <a:lnTo>
                    <a:pt x="100" y="844"/>
                  </a:lnTo>
                  <a:lnTo>
                    <a:pt x="89" y="809"/>
                  </a:lnTo>
                  <a:lnTo>
                    <a:pt x="81" y="776"/>
                  </a:lnTo>
                  <a:lnTo>
                    <a:pt x="74" y="774"/>
                  </a:lnTo>
                  <a:lnTo>
                    <a:pt x="64" y="767"/>
                  </a:lnTo>
                  <a:lnTo>
                    <a:pt x="55" y="758"/>
                  </a:lnTo>
                  <a:lnTo>
                    <a:pt x="46" y="742"/>
                  </a:lnTo>
                  <a:lnTo>
                    <a:pt x="36" y="721"/>
                  </a:lnTo>
                  <a:lnTo>
                    <a:pt x="25" y="694"/>
                  </a:lnTo>
                  <a:lnTo>
                    <a:pt x="15" y="658"/>
                  </a:lnTo>
                  <a:lnTo>
                    <a:pt x="6" y="627"/>
                  </a:lnTo>
                  <a:lnTo>
                    <a:pt x="2" y="600"/>
                  </a:lnTo>
                  <a:lnTo>
                    <a:pt x="0" y="578"/>
                  </a:lnTo>
                  <a:lnTo>
                    <a:pt x="1" y="561"/>
                  </a:lnTo>
                  <a:lnTo>
                    <a:pt x="4" y="546"/>
                  </a:lnTo>
                  <a:lnTo>
                    <a:pt x="9" y="535"/>
                  </a:lnTo>
                  <a:lnTo>
                    <a:pt x="15" y="528"/>
                  </a:lnTo>
                  <a:lnTo>
                    <a:pt x="22" y="521"/>
                  </a:lnTo>
                  <a:lnTo>
                    <a:pt x="31" y="519"/>
                  </a:lnTo>
                  <a:lnTo>
                    <a:pt x="39" y="518"/>
                  </a:lnTo>
                  <a:lnTo>
                    <a:pt x="48" y="518"/>
                  </a:lnTo>
                  <a:lnTo>
                    <a:pt x="39" y="492"/>
                  </a:lnTo>
                  <a:lnTo>
                    <a:pt x="34" y="466"/>
                  </a:lnTo>
                  <a:lnTo>
                    <a:pt x="27" y="423"/>
                  </a:lnTo>
                  <a:lnTo>
                    <a:pt x="25" y="383"/>
                  </a:lnTo>
                  <a:lnTo>
                    <a:pt x="26" y="342"/>
                  </a:lnTo>
                  <a:lnTo>
                    <a:pt x="33" y="303"/>
                  </a:lnTo>
                  <a:lnTo>
                    <a:pt x="46" y="262"/>
                  </a:lnTo>
                  <a:lnTo>
                    <a:pt x="63" y="225"/>
                  </a:lnTo>
                  <a:lnTo>
                    <a:pt x="82" y="192"/>
                  </a:lnTo>
                  <a:lnTo>
                    <a:pt x="105" y="161"/>
                  </a:lnTo>
                  <a:lnTo>
                    <a:pt x="129" y="134"/>
                  </a:lnTo>
                  <a:lnTo>
                    <a:pt x="157" y="107"/>
                  </a:lnTo>
                  <a:lnTo>
                    <a:pt x="187" y="82"/>
                  </a:lnTo>
                  <a:lnTo>
                    <a:pt x="219" y="60"/>
                  </a:lnTo>
                  <a:lnTo>
                    <a:pt x="245" y="43"/>
                  </a:lnTo>
                  <a:lnTo>
                    <a:pt x="274" y="28"/>
                  </a:lnTo>
                  <a:lnTo>
                    <a:pt x="305" y="16"/>
                  </a:lnTo>
                  <a:lnTo>
                    <a:pt x="343" y="6"/>
                  </a:lnTo>
                  <a:lnTo>
                    <a:pt x="382" y="1"/>
                  </a:lnTo>
                  <a:lnTo>
                    <a:pt x="424"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Arial"/>
              </a:endParaRPr>
            </a:p>
          </p:txBody>
        </p:sp>
        <p:sp>
          <p:nvSpPr>
            <p:cNvPr id="43" name="Freeform 630"/>
            <p:cNvSpPr>
              <a:spLocks/>
            </p:cNvSpPr>
            <p:nvPr/>
          </p:nvSpPr>
          <p:spPr bwMode="auto">
            <a:xfrm>
              <a:off x="5727" y="3709"/>
              <a:ext cx="775" cy="358"/>
            </a:xfrm>
            <a:custGeom>
              <a:avLst/>
              <a:gdLst>
                <a:gd name="T0" fmla="*/ 649 w 1549"/>
                <a:gd name="T1" fmla="*/ 462 h 716"/>
                <a:gd name="T2" fmla="*/ 734 w 1549"/>
                <a:gd name="T3" fmla="*/ 339 h 716"/>
                <a:gd name="T4" fmla="*/ 694 w 1549"/>
                <a:gd name="T5" fmla="*/ 276 h 716"/>
                <a:gd name="T6" fmla="*/ 675 w 1549"/>
                <a:gd name="T7" fmla="*/ 227 h 716"/>
                <a:gd name="T8" fmla="*/ 671 w 1549"/>
                <a:gd name="T9" fmla="*/ 189 h 716"/>
                <a:gd name="T10" fmla="*/ 680 w 1549"/>
                <a:gd name="T11" fmla="*/ 160 h 716"/>
                <a:gd name="T12" fmla="*/ 696 w 1549"/>
                <a:gd name="T13" fmla="*/ 142 h 716"/>
                <a:gd name="T14" fmla="*/ 716 w 1549"/>
                <a:gd name="T15" fmla="*/ 129 h 716"/>
                <a:gd name="T16" fmla="*/ 740 w 1549"/>
                <a:gd name="T17" fmla="*/ 122 h 716"/>
                <a:gd name="T18" fmla="*/ 759 w 1549"/>
                <a:gd name="T19" fmla="*/ 120 h 716"/>
                <a:gd name="T20" fmla="*/ 773 w 1549"/>
                <a:gd name="T21" fmla="*/ 118 h 716"/>
                <a:gd name="T22" fmla="*/ 782 w 1549"/>
                <a:gd name="T23" fmla="*/ 118 h 716"/>
                <a:gd name="T24" fmla="*/ 799 w 1549"/>
                <a:gd name="T25" fmla="*/ 121 h 716"/>
                <a:gd name="T26" fmla="*/ 821 w 1549"/>
                <a:gd name="T27" fmla="*/ 125 h 716"/>
                <a:gd name="T28" fmla="*/ 843 w 1549"/>
                <a:gd name="T29" fmla="*/ 134 h 716"/>
                <a:gd name="T30" fmla="*/ 863 w 1549"/>
                <a:gd name="T31" fmla="*/ 150 h 716"/>
                <a:gd name="T32" fmla="*/ 875 w 1549"/>
                <a:gd name="T33" fmla="*/ 174 h 716"/>
                <a:gd name="T34" fmla="*/ 877 w 1549"/>
                <a:gd name="T35" fmla="*/ 206 h 716"/>
                <a:gd name="T36" fmla="*/ 866 w 1549"/>
                <a:gd name="T37" fmla="*/ 250 h 716"/>
                <a:gd name="T38" fmla="*/ 838 w 1549"/>
                <a:gd name="T39" fmla="*/ 305 h 716"/>
                <a:gd name="T40" fmla="*/ 881 w 1549"/>
                <a:gd name="T41" fmla="*/ 524 h 716"/>
                <a:gd name="T42" fmla="*/ 1047 w 1549"/>
                <a:gd name="T43" fmla="*/ 0 h 716"/>
                <a:gd name="T44" fmla="*/ 1058 w 1549"/>
                <a:gd name="T45" fmla="*/ 6 h 716"/>
                <a:gd name="T46" fmla="*/ 1090 w 1549"/>
                <a:gd name="T47" fmla="*/ 26 h 716"/>
                <a:gd name="T48" fmla="*/ 1142 w 1549"/>
                <a:gd name="T49" fmla="*/ 53 h 716"/>
                <a:gd name="T50" fmla="*/ 1213 w 1549"/>
                <a:gd name="T51" fmla="*/ 88 h 716"/>
                <a:gd name="T52" fmla="*/ 1300 w 1549"/>
                <a:gd name="T53" fmla="*/ 127 h 716"/>
                <a:gd name="T54" fmla="*/ 1391 w 1549"/>
                <a:gd name="T55" fmla="*/ 164 h 716"/>
                <a:gd name="T56" fmla="*/ 1456 w 1549"/>
                <a:gd name="T57" fmla="*/ 209 h 716"/>
                <a:gd name="T58" fmla="*/ 1499 w 1549"/>
                <a:gd name="T59" fmla="*/ 267 h 716"/>
                <a:gd name="T60" fmla="*/ 1526 w 1549"/>
                <a:gd name="T61" fmla="*/ 339 h 716"/>
                <a:gd name="T62" fmla="*/ 1541 w 1549"/>
                <a:gd name="T63" fmla="*/ 426 h 716"/>
                <a:gd name="T64" fmla="*/ 1546 w 1549"/>
                <a:gd name="T65" fmla="*/ 529 h 716"/>
                <a:gd name="T66" fmla="*/ 1547 w 1549"/>
                <a:gd name="T67" fmla="*/ 650 h 716"/>
                <a:gd name="T68" fmla="*/ 0 w 1549"/>
                <a:gd name="T69" fmla="*/ 716 h 716"/>
                <a:gd name="T70" fmla="*/ 1 w 1549"/>
                <a:gd name="T71" fmla="*/ 587 h 716"/>
                <a:gd name="T72" fmla="*/ 5 w 1549"/>
                <a:gd name="T73" fmla="*/ 475 h 716"/>
                <a:gd name="T74" fmla="*/ 15 w 1549"/>
                <a:gd name="T75" fmla="*/ 380 h 716"/>
                <a:gd name="T76" fmla="*/ 34 w 1549"/>
                <a:gd name="T77" fmla="*/ 300 h 716"/>
                <a:gd name="T78" fmla="*/ 70 w 1549"/>
                <a:gd name="T79" fmla="*/ 235 h 716"/>
                <a:gd name="T80" fmla="*/ 123 w 1549"/>
                <a:gd name="T81" fmla="*/ 185 h 716"/>
                <a:gd name="T82" fmla="*/ 199 w 1549"/>
                <a:gd name="T83" fmla="*/ 147 h 716"/>
                <a:gd name="T84" fmla="*/ 295 w 1549"/>
                <a:gd name="T85" fmla="*/ 107 h 716"/>
                <a:gd name="T86" fmla="*/ 375 w 1549"/>
                <a:gd name="T87" fmla="*/ 70 h 716"/>
                <a:gd name="T88" fmla="*/ 435 w 1549"/>
                <a:gd name="T89" fmla="*/ 38 h 716"/>
                <a:gd name="T90" fmla="*/ 478 w 1549"/>
                <a:gd name="T91" fmla="*/ 15 h 716"/>
                <a:gd name="T92" fmla="*/ 500 w 1549"/>
                <a:gd name="T93" fmla="*/ 2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49" h="716">
                  <a:moveTo>
                    <a:pt x="503" y="0"/>
                  </a:moveTo>
                  <a:lnTo>
                    <a:pt x="649" y="462"/>
                  </a:lnTo>
                  <a:lnTo>
                    <a:pt x="669" y="524"/>
                  </a:lnTo>
                  <a:lnTo>
                    <a:pt x="734" y="339"/>
                  </a:lnTo>
                  <a:lnTo>
                    <a:pt x="712" y="305"/>
                  </a:lnTo>
                  <a:lnTo>
                    <a:pt x="694" y="276"/>
                  </a:lnTo>
                  <a:lnTo>
                    <a:pt x="683" y="250"/>
                  </a:lnTo>
                  <a:lnTo>
                    <a:pt x="675" y="227"/>
                  </a:lnTo>
                  <a:lnTo>
                    <a:pt x="671" y="206"/>
                  </a:lnTo>
                  <a:lnTo>
                    <a:pt x="671" y="189"/>
                  </a:lnTo>
                  <a:lnTo>
                    <a:pt x="673" y="174"/>
                  </a:lnTo>
                  <a:lnTo>
                    <a:pt x="680" y="160"/>
                  </a:lnTo>
                  <a:lnTo>
                    <a:pt x="687" y="150"/>
                  </a:lnTo>
                  <a:lnTo>
                    <a:pt x="696" y="142"/>
                  </a:lnTo>
                  <a:lnTo>
                    <a:pt x="705" y="134"/>
                  </a:lnTo>
                  <a:lnTo>
                    <a:pt x="716" y="129"/>
                  </a:lnTo>
                  <a:lnTo>
                    <a:pt x="729" y="125"/>
                  </a:lnTo>
                  <a:lnTo>
                    <a:pt x="740" y="122"/>
                  </a:lnTo>
                  <a:lnTo>
                    <a:pt x="750" y="121"/>
                  </a:lnTo>
                  <a:lnTo>
                    <a:pt x="759" y="120"/>
                  </a:lnTo>
                  <a:lnTo>
                    <a:pt x="767" y="118"/>
                  </a:lnTo>
                  <a:lnTo>
                    <a:pt x="773" y="118"/>
                  </a:lnTo>
                  <a:lnTo>
                    <a:pt x="777" y="118"/>
                  </a:lnTo>
                  <a:lnTo>
                    <a:pt x="782" y="118"/>
                  </a:lnTo>
                  <a:lnTo>
                    <a:pt x="790" y="120"/>
                  </a:lnTo>
                  <a:lnTo>
                    <a:pt x="799" y="121"/>
                  </a:lnTo>
                  <a:lnTo>
                    <a:pt x="810" y="122"/>
                  </a:lnTo>
                  <a:lnTo>
                    <a:pt x="821" y="125"/>
                  </a:lnTo>
                  <a:lnTo>
                    <a:pt x="832" y="129"/>
                  </a:lnTo>
                  <a:lnTo>
                    <a:pt x="843" y="134"/>
                  </a:lnTo>
                  <a:lnTo>
                    <a:pt x="853" y="142"/>
                  </a:lnTo>
                  <a:lnTo>
                    <a:pt x="863" y="150"/>
                  </a:lnTo>
                  <a:lnTo>
                    <a:pt x="870" y="160"/>
                  </a:lnTo>
                  <a:lnTo>
                    <a:pt x="875" y="174"/>
                  </a:lnTo>
                  <a:lnTo>
                    <a:pt x="877" y="189"/>
                  </a:lnTo>
                  <a:lnTo>
                    <a:pt x="877" y="206"/>
                  </a:lnTo>
                  <a:lnTo>
                    <a:pt x="874" y="227"/>
                  </a:lnTo>
                  <a:lnTo>
                    <a:pt x="866" y="250"/>
                  </a:lnTo>
                  <a:lnTo>
                    <a:pt x="854" y="276"/>
                  </a:lnTo>
                  <a:lnTo>
                    <a:pt x="838" y="305"/>
                  </a:lnTo>
                  <a:lnTo>
                    <a:pt x="815" y="339"/>
                  </a:lnTo>
                  <a:lnTo>
                    <a:pt x="881" y="524"/>
                  </a:lnTo>
                  <a:lnTo>
                    <a:pt x="901" y="462"/>
                  </a:lnTo>
                  <a:lnTo>
                    <a:pt x="1047" y="0"/>
                  </a:lnTo>
                  <a:lnTo>
                    <a:pt x="1050" y="2"/>
                  </a:lnTo>
                  <a:lnTo>
                    <a:pt x="1058" y="6"/>
                  </a:lnTo>
                  <a:lnTo>
                    <a:pt x="1072" y="15"/>
                  </a:lnTo>
                  <a:lnTo>
                    <a:pt x="1090" y="26"/>
                  </a:lnTo>
                  <a:lnTo>
                    <a:pt x="1113" y="38"/>
                  </a:lnTo>
                  <a:lnTo>
                    <a:pt x="1142" y="53"/>
                  </a:lnTo>
                  <a:lnTo>
                    <a:pt x="1175" y="70"/>
                  </a:lnTo>
                  <a:lnTo>
                    <a:pt x="1213" y="88"/>
                  </a:lnTo>
                  <a:lnTo>
                    <a:pt x="1255" y="107"/>
                  </a:lnTo>
                  <a:lnTo>
                    <a:pt x="1300" y="127"/>
                  </a:lnTo>
                  <a:lnTo>
                    <a:pt x="1349" y="147"/>
                  </a:lnTo>
                  <a:lnTo>
                    <a:pt x="1391" y="164"/>
                  </a:lnTo>
                  <a:lnTo>
                    <a:pt x="1427" y="185"/>
                  </a:lnTo>
                  <a:lnTo>
                    <a:pt x="1456" y="209"/>
                  </a:lnTo>
                  <a:lnTo>
                    <a:pt x="1480" y="236"/>
                  </a:lnTo>
                  <a:lnTo>
                    <a:pt x="1499" y="267"/>
                  </a:lnTo>
                  <a:lnTo>
                    <a:pt x="1515" y="302"/>
                  </a:lnTo>
                  <a:lnTo>
                    <a:pt x="1526" y="339"/>
                  </a:lnTo>
                  <a:lnTo>
                    <a:pt x="1535" y="380"/>
                  </a:lnTo>
                  <a:lnTo>
                    <a:pt x="1541" y="426"/>
                  </a:lnTo>
                  <a:lnTo>
                    <a:pt x="1545" y="475"/>
                  </a:lnTo>
                  <a:lnTo>
                    <a:pt x="1546" y="529"/>
                  </a:lnTo>
                  <a:lnTo>
                    <a:pt x="1547" y="587"/>
                  </a:lnTo>
                  <a:lnTo>
                    <a:pt x="1547" y="650"/>
                  </a:lnTo>
                  <a:lnTo>
                    <a:pt x="1549" y="716"/>
                  </a:lnTo>
                  <a:lnTo>
                    <a:pt x="0" y="716"/>
                  </a:lnTo>
                  <a:lnTo>
                    <a:pt x="0" y="649"/>
                  </a:lnTo>
                  <a:lnTo>
                    <a:pt x="1" y="587"/>
                  </a:lnTo>
                  <a:lnTo>
                    <a:pt x="2" y="529"/>
                  </a:lnTo>
                  <a:lnTo>
                    <a:pt x="5" y="475"/>
                  </a:lnTo>
                  <a:lnTo>
                    <a:pt x="8" y="426"/>
                  </a:lnTo>
                  <a:lnTo>
                    <a:pt x="15" y="380"/>
                  </a:lnTo>
                  <a:lnTo>
                    <a:pt x="23" y="339"/>
                  </a:lnTo>
                  <a:lnTo>
                    <a:pt x="34" y="300"/>
                  </a:lnTo>
                  <a:lnTo>
                    <a:pt x="50" y="266"/>
                  </a:lnTo>
                  <a:lnTo>
                    <a:pt x="70" y="235"/>
                  </a:lnTo>
                  <a:lnTo>
                    <a:pt x="93" y="208"/>
                  </a:lnTo>
                  <a:lnTo>
                    <a:pt x="123" y="185"/>
                  </a:lnTo>
                  <a:lnTo>
                    <a:pt x="158" y="164"/>
                  </a:lnTo>
                  <a:lnTo>
                    <a:pt x="199" y="147"/>
                  </a:lnTo>
                  <a:lnTo>
                    <a:pt x="249" y="127"/>
                  </a:lnTo>
                  <a:lnTo>
                    <a:pt x="295" y="107"/>
                  </a:lnTo>
                  <a:lnTo>
                    <a:pt x="337" y="88"/>
                  </a:lnTo>
                  <a:lnTo>
                    <a:pt x="375" y="70"/>
                  </a:lnTo>
                  <a:lnTo>
                    <a:pt x="407" y="53"/>
                  </a:lnTo>
                  <a:lnTo>
                    <a:pt x="435" y="38"/>
                  </a:lnTo>
                  <a:lnTo>
                    <a:pt x="460" y="26"/>
                  </a:lnTo>
                  <a:lnTo>
                    <a:pt x="478" y="15"/>
                  </a:lnTo>
                  <a:lnTo>
                    <a:pt x="492" y="6"/>
                  </a:lnTo>
                  <a:lnTo>
                    <a:pt x="500" y="2"/>
                  </a:lnTo>
                  <a:lnTo>
                    <a:pt x="50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Arial"/>
              </a:endParaRPr>
            </a:p>
          </p:txBody>
        </p:sp>
        <p:sp>
          <p:nvSpPr>
            <p:cNvPr id="44" name="Freeform 631"/>
            <p:cNvSpPr>
              <a:spLocks/>
            </p:cNvSpPr>
            <p:nvPr/>
          </p:nvSpPr>
          <p:spPr bwMode="auto">
            <a:xfrm>
              <a:off x="5911" y="3174"/>
              <a:ext cx="407" cy="543"/>
            </a:xfrm>
            <a:custGeom>
              <a:avLst/>
              <a:gdLst>
                <a:gd name="T0" fmla="*/ 461 w 815"/>
                <a:gd name="T1" fmla="*/ 3 h 1085"/>
                <a:gd name="T2" fmla="*/ 526 w 815"/>
                <a:gd name="T3" fmla="*/ 18 h 1085"/>
                <a:gd name="T4" fmla="*/ 579 w 815"/>
                <a:gd name="T5" fmla="*/ 42 h 1085"/>
                <a:gd name="T6" fmla="*/ 628 w 815"/>
                <a:gd name="T7" fmla="*/ 77 h 1085"/>
                <a:gd name="T8" fmla="*/ 659 w 815"/>
                <a:gd name="T9" fmla="*/ 109 h 1085"/>
                <a:gd name="T10" fmla="*/ 674 w 815"/>
                <a:gd name="T11" fmla="*/ 128 h 1085"/>
                <a:gd name="T12" fmla="*/ 676 w 815"/>
                <a:gd name="T13" fmla="*/ 132 h 1085"/>
                <a:gd name="T14" fmla="*/ 686 w 815"/>
                <a:gd name="T15" fmla="*/ 134 h 1085"/>
                <a:gd name="T16" fmla="*/ 704 w 815"/>
                <a:gd name="T17" fmla="*/ 141 h 1085"/>
                <a:gd name="T18" fmla="*/ 725 w 815"/>
                <a:gd name="T19" fmla="*/ 154 h 1085"/>
                <a:gd name="T20" fmla="*/ 747 w 815"/>
                <a:gd name="T21" fmla="*/ 177 h 1085"/>
                <a:gd name="T22" fmla="*/ 768 w 815"/>
                <a:gd name="T23" fmla="*/ 213 h 1085"/>
                <a:gd name="T24" fmla="*/ 784 w 815"/>
                <a:gd name="T25" fmla="*/ 262 h 1085"/>
                <a:gd name="T26" fmla="*/ 792 w 815"/>
                <a:gd name="T27" fmla="*/ 329 h 1085"/>
                <a:gd name="T28" fmla="*/ 788 w 815"/>
                <a:gd name="T29" fmla="*/ 415 h 1085"/>
                <a:gd name="T30" fmla="*/ 774 w 815"/>
                <a:gd name="T31" fmla="*/ 492 h 1085"/>
                <a:gd name="T32" fmla="*/ 774 w 815"/>
                <a:gd name="T33" fmla="*/ 517 h 1085"/>
                <a:gd name="T34" fmla="*/ 792 w 815"/>
                <a:gd name="T35" fmla="*/ 522 h 1085"/>
                <a:gd name="T36" fmla="*/ 806 w 815"/>
                <a:gd name="T37" fmla="*/ 535 h 1085"/>
                <a:gd name="T38" fmla="*/ 814 w 815"/>
                <a:gd name="T39" fmla="*/ 560 h 1085"/>
                <a:gd name="T40" fmla="*/ 813 w 815"/>
                <a:gd name="T41" fmla="*/ 601 h 1085"/>
                <a:gd name="T42" fmla="*/ 800 w 815"/>
                <a:gd name="T43" fmla="*/ 658 h 1085"/>
                <a:gd name="T44" fmla="*/ 779 w 815"/>
                <a:gd name="T45" fmla="*/ 721 h 1085"/>
                <a:gd name="T46" fmla="*/ 759 w 815"/>
                <a:gd name="T47" fmla="*/ 758 h 1085"/>
                <a:gd name="T48" fmla="*/ 740 w 815"/>
                <a:gd name="T49" fmla="*/ 774 h 1085"/>
                <a:gd name="T50" fmla="*/ 725 w 815"/>
                <a:gd name="T51" fmla="*/ 810 h 1085"/>
                <a:gd name="T52" fmla="*/ 700 w 815"/>
                <a:gd name="T53" fmla="*/ 878 h 1085"/>
                <a:gd name="T54" fmla="*/ 658 w 815"/>
                <a:gd name="T55" fmla="*/ 946 h 1085"/>
                <a:gd name="T56" fmla="*/ 602 w 815"/>
                <a:gd name="T57" fmla="*/ 1006 h 1085"/>
                <a:gd name="T58" fmla="*/ 534 w 815"/>
                <a:gd name="T59" fmla="*/ 1053 h 1085"/>
                <a:gd name="T60" fmla="*/ 460 w 815"/>
                <a:gd name="T61" fmla="*/ 1080 h 1085"/>
                <a:gd name="T62" fmla="*/ 390 w 815"/>
                <a:gd name="T63" fmla="*/ 1085 h 1085"/>
                <a:gd name="T64" fmla="*/ 320 w 815"/>
                <a:gd name="T65" fmla="*/ 1070 h 1085"/>
                <a:gd name="T66" fmla="*/ 244 w 815"/>
                <a:gd name="T67" fmla="*/ 1032 h 1085"/>
                <a:gd name="T68" fmla="*/ 181 w 815"/>
                <a:gd name="T69" fmla="*/ 978 h 1085"/>
                <a:gd name="T70" fmla="*/ 133 w 815"/>
                <a:gd name="T71" fmla="*/ 913 h 1085"/>
                <a:gd name="T72" fmla="*/ 100 w 815"/>
                <a:gd name="T73" fmla="*/ 844 h 1085"/>
                <a:gd name="T74" fmla="*/ 81 w 815"/>
                <a:gd name="T75" fmla="*/ 776 h 1085"/>
                <a:gd name="T76" fmla="*/ 65 w 815"/>
                <a:gd name="T77" fmla="*/ 768 h 1085"/>
                <a:gd name="T78" fmla="*/ 46 w 815"/>
                <a:gd name="T79" fmla="*/ 743 h 1085"/>
                <a:gd name="T80" fmla="*/ 25 w 815"/>
                <a:gd name="T81" fmla="*/ 693 h 1085"/>
                <a:gd name="T82" fmla="*/ 6 w 815"/>
                <a:gd name="T83" fmla="*/ 626 h 1085"/>
                <a:gd name="T84" fmla="*/ 0 w 815"/>
                <a:gd name="T85" fmla="*/ 578 h 1085"/>
                <a:gd name="T86" fmla="*/ 4 w 815"/>
                <a:gd name="T87" fmla="*/ 546 h 1085"/>
                <a:gd name="T88" fmla="*/ 15 w 815"/>
                <a:gd name="T89" fmla="*/ 527 h 1085"/>
                <a:gd name="T90" fmla="*/ 31 w 815"/>
                <a:gd name="T91" fmla="*/ 518 h 1085"/>
                <a:gd name="T92" fmla="*/ 48 w 815"/>
                <a:gd name="T93" fmla="*/ 518 h 1085"/>
                <a:gd name="T94" fmla="*/ 33 w 815"/>
                <a:gd name="T95" fmla="*/ 466 h 1085"/>
                <a:gd name="T96" fmla="*/ 24 w 815"/>
                <a:gd name="T97" fmla="*/ 382 h 1085"/>
                <a:gd name="T98" fmla="*/ 33 w 815"/>
                <a:gd name="T99" fmla="*/ 302 h 1085"/>
                <a:gd name="T100" fmla="*/ 62 w 815"/>
                <a:gd name="T101" fmla="*/ 225 h 1085"/>
                <a:gd name="T102" fmla="*/ 105 w 815"/>
                <a:gd name="T103" fmla="*/ 160 h 1085"/>
                <a:gd name="T104" fmla="*/ 156 w 815"/>
                <a:gd name="T105" fmla="*/ 106 h 1085"/>
                <a:gd name="T106" fmla="*/ 218 w 815"/>
                <a:gd name="T107" fmla="*/ 61 h 1085"/>
                <a:gd name="T108" fmla="*/ 273 w 815"/>
                <a:gd name="T109" fmla="*/ 29 h 1085"/>
                <a:gd name="T110" fmla="*/ 342 w 815"/>
                <a:gd name="T111" fmla="*/ 6 h 1085"/>
                <a:gd name="T112" fmla="*/ 423 w 815"/>
                <a:gd name="T113" fmla="*/ 0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15" h="1085">
                  <a:moveTo>
                    <a:pt x="423" y="0"/>
                  </a:moveTo>
                  <a:lnTo>
                    <a:pt x="461" y="3"/>
                  </a:lnTo>
                  <a:lnTo>
                    <a:pt x="495" y="9"/>
                  </a:lnTo>
                  <a:lnTo>
                    <a:pt x="526" y="18"/>
                  </a:lnTo>
                  <a:lnTo>
                    <a:pt x="554" y="30"/>
                  </a:lnTo>
                  <a:lnTo>
                    <a:pt x="579" y="42"/>
                  </a:lnTo>
                  <a:lnTo>
                    <a:pt x="606" y="59"/>
                  </a:lnTo>
                  <a:lnTo>
                    <a:pt x="628" y="77"/>
                  </a:lnTo>
                  <a:lnTo>
                    <a:pt x="647" y="94"/>
                  </a:lnTo>
                  <a:lnTo>
                    <a:pt x="659" y="109"/>
                  </a:lnTo>
                  <a:lnTo>
                    <a:pt x="669" y="121"/>
                  </a:lnTo>
                  <a:lnTo>
                    <a:pt x="674" y="128"/>
                  </a:lnTo>
                  <a:lnTo>
                    <a:pt x="675" y="132"/>
                  </a:lnTo>
                  <a:lnTo>
                    <a:pt x="676" y="132"/>
                  </a:lnTo>
                  <a:lnTo>
                    <a:pt x="680" y="132"/>
                  </a:lnTo>
                  <a:lnTo>
                    <a:pt x="686" y="134"/>
                  </a:lnTo>
                  <a:lnTo>
                    <a:pt x="695" y="137"/>
                  </a:lnTo>
                  <a:lnTo>
                    <a:pt x="704" y="141"/>
                  </a:lnTo>
                  <a:lnTo>
                    <a:pt x="714" y="147"/>
                  </a:lnTo>
                  <a:lnTo>
                    <a:pt x="725" y="154"/>
                  </a:lnTo>
                  <a:lnTo>
                    <a:pt x="736" y="165"/>
                  </a:lnTo>
                  <a:lnTo>
                    <a:pt x="747" y="177"/>
                  </a:lnTo>
                  <a:lnTo>
                    <a:pt x="759" y="193"/>
                  </a:lnTo>
                  <a:lnTo>
                    <a:pt x="768" y="213"/>
                  </a:lnTo>
                  <a:lnTo>
                    <a:pt x="777" y="236"/>
                  </a:lnTo>
                  <a:lnTo>
                    <a:pt x="784" y="262"/>
                  </a:lnTo>
                  <a:lnTo>
                    <a:pt x="789" y="294"/>
                  </a:lnTo>
                  <a:lnTo>
                    <a:pt x="792" y="329"/>
                  </a:lnTo>
                  <a:lnTo>
                    <a:pt x="790" y="369"/>
                  </a:lnTo>
                  <a:lnTo>
                    <a:pt x="788" y="415"/>
                  </a:lnTo>
                  <a:lnTo>
                    <a:pt x="781" y="466"/>
                  </a:lnTo>
                  <a:lnTo>
                    <a:pt x="774" y="492"/>
                  </a:lnTo>
                  <a:lnTo>
                    <a:pt x="766" y="518"/>
                  </a:lnTo>
                  <a:lnTo>
                    <a:pt x="774" y="517"/>
                  </a:lnTo>
                  <a:lnTo>
                    <a:pt x="784" y="518"/>
                  </a:lnTo>
                  <a:lnTo>
                    <a:pt x="792" y="522"/>
                  </a:lnTo>
                  <a:lnTo>
                    <a:pt x="799" y="527"/>
                  </a:lnTo>
                  <a:lnTo>
                    <a:pt x="806" y="535"/>
                  </a:lnTo>
                  <a:lnTo>
                    <a:pt x="811" y="546"/>
                  </a:lnTo>
                  <a:lnTo>
                    <a:pt x="814" y="560"/>
                  </a:lnTo>
                  <a:lnTo>
                    <a:pt x="815" y="578"/>
                  </a:lnTo>
                  <a:lnTo>
                    <a:pt x="813" y="601"/>
                  </a:lnTo>
                  <a:lnTo>
                    <a:pt x="809" y="626"/>
                  </a:lnTo>
                  <a:lnTo>
                    <a:pt x="800" y="658"/>
                  </a:lnTo>
                  <a:lnTo>
                    <a:pt x="789" y="693"/>
                  </a:lnTo>
                  <a:lnTo>
                    <a:pt x="779" y="721"/>
                  </a:lnTo>
                  <a:lnTo>
                    <a:pt x="768" y="742"/>
                  </a:lnTo>
                  <a:lnTo>
                    <a:pt x="759" y="758"/>
                  </a:lnTo>
                  <a:lnTo>
                    <a:pt x="749" y="768"/>
                  </a:lnTo>
                  <a:lnTo>
                    <a:pt x="740" y="774"/>
                  </a:lnTo>
                  <a:lnTo>
                    <a:pt x="733" y="776"/>
                  </a:lnTo>
                  <a:lnTo>
                    <a:pt x="725" y="810"/>
                  </a:lnTo>
                  <a:lnTo>
                    <a:pt x="714" y="844"/>
                  </a:lnTo>
                  <a:lnTo>
                    <a:pt x="700" y="878"/>
                  </a:lnTo>
                  <a:lnTo>
                    <a:pt x="680" y="913"/>
                  </a:lnTo>
                  <a:lnTo>
                    <a:pt x="658" y="946"/>
                  </a:lnTo>
                  <a:lnTo>
                    <a:pt x="632" y="977"/>
                  </a:lnTo>
                  <a:lnTo>
                    <a:pt x="602" y="1006"/>
                  </a:lnTo>
                  <a:lnTo>
                    <a:pt x="569" y="1032"/>
                  </a:lnTo>
                  <a:lnTo>
                    <a:pt x="534" y="1053"/>
                  </a:lnTo>
                  <a:lnTo>
                    <a:pt x="494" y="1070"/>
                  </a:lnTo>
                  <a:lnTo>
                    <a:pt x="460" y="1080"/>
                  </a:lnTo>
                  <a:lnTo>
                    <a:pt x="425" y="1085"/>
                  </a:lnTo>
                  <a:lnTo>
                    <a:pt x="390" y="1085"/>
                  </a:lnTo>
                  <a:lnTo>
                    <a:pt x="354" y="1080"/>
                  </a:lnTo>
                  <a:lnTo>
                    <a:pt x="320" y="1070"/>
                  </a:lnTo>
                  <a:lnTo>
                    <a:pt x="280" y="1054"/>
                  </a:lnTo>
                  <a:lnTo>
                    <a:pt x="244" y="1032"/>
                  </a:lnTo>
                  <a:lnTo>
                    <a:pt x="210" y="1006"/>
                  </a:lnTo>
                  <a:lnTo>
                    <a:pt x="181" y="978"/>
                  </a:lnTo>
                  <a:lnTo>
                    <a:pt x="155" y="946"/>
                  </a:lnTo>
                  <a:lnTo>
                    <a:pt x="133" y="913"/>
                  </a:lnTo>
                  <a:lnTo>
                    <a:pt x="114" y="878"/>
                  </a:lnTo>
                  <a:lnTo>
                    <a:pt x="100" y="844"/>
                  </a:lnTo>
                  <a:lnTo>
                    <a:pt x="89" y="810"/>
                  </a:lnTo>
                  <a:lnTo>
                    <a:pt x="81" y="776"/>
                  </a:lnTo>
                  <a:lnTo>
                    <a:pt x="74" y="774"/>
                  </a:lnTo>
                  <a:lnTo>
                    <a:pt x="65" y="768"/>
                  </a:lnTo>
                  <a:lnTo>
                    <a:pt x="55" y="758"/>
                  </a:lnTo>
                  <a:lnTo>
                    <a:pt x="46" y="743"/>
                  </a:lnTo>
                  <a:lnTo>
                    <a:pt x="35" y="721"/>
                  </a:lnTo>
                  <a:lnTo>
                    <a:pt x="25" y="693"/>
                  </a:lnTo>
                  <a:lnTo>
                    <a:pt x="14" y="658"/>
                  </a:lnTo>
                  <a:lnTo>
                    <a:pt x="6" y="626"/>
                  </a:lnTo>
                  <a:lnTo>
                    <a:pt x="1" y="601"/>
                  </a:lnTo>
                  <a:lnTo>
                    <a:pt x="0" y="578"/>
                  </a:lnTo>
                  <a:lnTo>
                    <a:pt x="0" y="560"/>
                  </a:lnTo>
                  <a:lnTo>
                    <a:pt x="4" y="546"/>
                  </a:lnTo>
                  <a:lnTo>
                    <a:pt x="9" y="535"/>
                  </a:lnTo>
                  <a:lnTo>
                    <a:pt x="15" y="527"/>
                  </a:lnTo>
                  <a:lnTo>
                    <a:pt x="22" y="522"/>
                  </a:lnTo>
                  <a:lnTo>
                    <a:pt x="31" y="518"/>
                  </a:lnTo>
                  <a:lnTo>
                    <a:pt x="39" y="517"/>
                  </a:lnTo>
                  <a:lnTo>
                    <a:pt x="48" y="518"/>
                  </a:lnTo>
                  <a:lnTo>
                    <a:pt x="39" y="492"/>
                  </a:lnTo>
                  <a:lnTo>
                    <a:pt x="33" y="466"/>
                  </a:lnTo>
                  <a:lnTo>
                    <a:pt x="27" y="423"/>
                  </a:lnTo>
                  <a:lnTo>
                    <a:pt x="24" y="382"/>
                  </a:lnTo>
                  <a:lnTo>
                    <a:pt x="26" y="341"/>
                  </a:lnTo>
                  <a:lnTo>
                    <a:pt x="33" y="302"/>
                  </a:lnTo>
                  <a:lnTo>
                    <a:pt x="46" y="261"/>
                  </a:lnTo>
                  <a:lnTo>
                    <a:pt x="62" y="225"/>
                  </a:lnTo>
                  <a:lnTo>
                    <a:pt x="81" y="191"/>
                  </a:lnTo>
                  <a:lnTo>
                    <a:pt x="105" y="160"/>
                  </a:lnTo>
                  <a:lnTo>
                    <a:pt x="129" y="133"/>
                  </a:lnTo>
                  <a:lnTo>
                    <a:pt x="156" y="106"/>
                  </a:lnTo>
                  <a:lnTo>
                    <a:pt x="186" y="81"/>
                  </a:lnTo>
                  <a:lnTo>
                    <a:pt x="218" y="61"/>
                  </a:lnTo>
                  <a:lnTo>
                    <a:pt x="245" y="43"/>
                  </a:lnTo>
                  <a:lnTo>
                    <a:pt x="273" y="29"/>
                  </a:lnTo>
                  <a:lnTo>
                    <a:pt x="304" y="16"/>
                  </a:lnTo>
                  <a:lnTo>
                    <a:pt x="342" y="6"/>
                  </a:lnTo>
                  <a:lnTo>
                    <a:pt x="382" y="2"/>
                  </a:lnTo>
                  <a:lnTo>
                    <a:pt x="423"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a:solidFill>
                  <a:prstClr val="black"/>
                </a:solidFill>
                <a:latin typeface="Arial"/>
              </a:endParaRPr>
            </a:p>
          </p:txBody>
        </p:sp>
      </p:grpSp>
      <p:sp>
        <p:nvSpPr>
          <p:cNvPr id="45" name="TextBox 44"/>
          <p:cNvSpPr txBox="1"/>
          <p:nvPr/>
        </p:nvSpPr>
        <p:spPr>
          <a:xfrm>
            <a:off x="1361922" y="953591"/>
            <a:ext cx="1941800" cy="300082"/>
          </a:xfrm>
          <a:prstGeom prst="rect">
            <a:avLst/>
          </a:prstGeom>
          <a:noFill/>
        </p:spPr>
        <p:txBody>
          <a:bodyPr wrap="square" rtlCol="0">
            <a:spAutoFit/>
          </a:bodyPr>
          <a:lstStyle/>
          <a:p>
            <a:pPr algn="just" defTabSz="685800">
              <a:defRPr/>
            </a:pPr>
            <a:r>
              <a:rPr lang="ru-RU" sz="1350" b="1" dirty="0">
                <a:solidFill>
                  <a:srgbClr val="00628C"/>
                </a:solidFill>
                <a:latin typeface="Arial"/>
                <a:cs typeface="Arial" panose="020B0604020202020204" pitchFamily="34" charset="0"/>
              </a:rPr>
              <a:t>Основные признаки</a:t>
            </a:r>
          </a:p>
        </p:txBody>
      </p:sp>
      <p:sp>
        <p:nvSpPr>
          <p:cNvPr id="2" name="Прямоугольник 1"/>
          <p:cNvSpPr/>
          <p:nvPr/>
        </p:nvSpPr>
        <p:spPr>
          <a:xfrm>
            <a:off x="425921" y="1658014"/>
            <a:ext cx="8493919" cy="2585323"/>
          </a:xfrm>
          <a:prstGeom prst="rect">
            <a:avLst/>
          </a:prstGeom>
        </p:spPr>
        <p:txBody>
          <a:bodyPr wrap="square">
            <a:spAutoFit/>
          </a:bodyPr>
          <a:lstStyle/>
          <a:p>
            <a:pPr marL="214313" indent="-214313" algn="just" defTabSz="685800">
              <a:buClr>
                <a:srgbClr val="00628C"/>
              </a:buClr>
              <a:buFont typeface="Arial" panose="020B0604020202020204" pitchFamily="34" charset="0"/>
              <a:buChar char="|"/>
              <a:defRPr/>
            </a:pPr>
            <a:r>
              <a:rPr lang="ru-RU" sz="1350" dirty="0">
                <a:solidFill>
                  <a:prstClr val="black"/>
                </a:solidFill>
                <a:latin typeface="Arial"/>
              </a:rPr>
              <a:t>использование в наименовании / рекламе слова </a:t>
            </a:r>
            <a:r>
              <a:rPr lang="ru-RU" sz="1350" b="1" dirty="0">
                <a:solidFill>
                  <a:srgbClr val="00628C"/>
                </a:solidFill>
                <a:latin typeface="Arial"/>
              </a:rPr>
              <a:t>«ломбард», «скупка», «комиссионный магазин»</a:t>
            </a:r>
          </a:p>
          <a:p>
            <a:pPr marL="214313" indent="-214313" algn="just" defTabSz="685800">
              <a:buClr>
                <a:srgbClr val="00628C"/>
              </a:buClr>
              <a:buFont typeface="Arial" panose="020B0604020202020204" pitchFamily="34" charset="0"/>
              <a:buChar char="|"/>
              <a:defRPr/>
            </a:pPr>
            <a:endParaRPr lang="ru-RU" sz="1350" b="1" dirty="0">
              <a:solidFill>
                <a:srgbClr val="0082BB"/>
              </a:solidFill>
              <a:latin typeface="Arial"/>
            </a:endParaRPr>
          </a:p>
          <a:p>
            <a:pPr marL="214313" indent="-214313" algn="just" defTabSz="685800">
              <a:buClr>
                <a:srgbClr val="00628C"/>
              </a:buClr>
              <a:buFont typeface="Arial" panose="020B0604020202020204" pitchFamily="34" charset="0"/>
              <a:buChar char="|"/>
              <a:defRPr/>
            </a:pPr>
            <a:r>
              <a:rPr lang="ru-RU" sz="1350" dirty="0">
                <a:solidFill>
                  <a:prstClr val="black"/>
                </a:solidFill>
                <a:latin typeface="Arial"/>
              </a:rPr>
              <a:t>заключение договоров, юридически оформленных как </a:t>
            </a:r>
            <a:r>
              <a:rPr lang="ru-RU" sz="1350" b="1" dirty="0">
                <a:solidFill>
                  <a:srgbClr val="00628C"/>
                </a:solidFill>
                <a:latin typeface="Arial"/>
              </a:rPr>
              <a:t>договоры хранения или комиссии</a:t>
            </a:r>
            <a:r>
              <a:rPr lang="ru-RU" sz="1350" dirty="0">
                <a:solidFill>
                  <a:prstClr val="black"/>
                </a:solidFill>
                <a:latin typeface="Arial"/>
              </a:rPr>
              <a:t>, фактически являющихся договорами займа</a:t>
            </a:r>
          </a:p>
          <a:p>
            <a:pPr marL="214313" indent="-214313" algn="just" defTabSz="685800">
              <a:buClr>
                <a:srgbClr val="00628C"/>
              </a:buClr>
              <a:buFont typeface="Arial" panose="020B0604020202020204" pitchFamily="34" charset="0"/>
              <a:buChar char="|"/>
              <a:defRPr/>
            </a:pPr>
            <a:endParaRPr lang="ru-RU" sz="1350" dirty="0">
              <a:solidFill>
                <a:prstClr val="black"/>
              </a:solidFill>
              <a:latin typeface="Arial"/>
            </a:endParaRPr>
          </a:p>
          <a:p>
            <a:pPr marL="214313" indent="-214313" algn="just" defTabSz="685800">
              <a:buClr>
                <a:srgbClr val="00628C"/>
              </a:buClr>
              <a:buFont typeface="Arial" panose="020B0604020202020204" pitchFamily="34" charset="0"/>
              <a:buChar char="|"/>
              <a:defRPr/>
            </a:pPr>
            <a:r>
              <a:rPr lang="ru-RU" sz="1350" dirty="0">
                <a:solidFill>
                  <a:prstClr val="black"/>
                </a:solidFill>
                <a:latin typeface="Arial"/>
              </a:rPr>
              <a:t>наличие в договоре условия о хранении имущества</a:t>
            </a:r>
          </a:p>
          <a:p>
            <a:pPr marL="214313" indent="-214313" algn="just" defTabSz="685800">
              <a:buClr>
                <a:srgbClr val="00628C"/>
              </a:buClr>
              <a:buFont typeface="Arial" panose="020B0604020202020204" pitchFamily="34" charset="0"/>
              <a:buChar char="|"/>
              <a:defRPr/>
            </a:pPr>
            <a:endParaRPr lang="ru-RU" sz="1350" dirty="0">
              <a:solidFill>
                <a:prstClr val="black"/>
              </a:solidFill>
              <a:latin typeface="Arial"/>
            </a:endParaRPr>
          </a:p>
          <a:p>
            <a:pPr marL="214313" indent="-214313" algn="just" defTabSz="685800">
              <a:buClr>
                <a:srgbClr val="00628C"/>
              </a:buClr>
              <a:buFont typeface="Arial" panose="020B0604020202020204" pitchFamily="34" charset="0"/>
              <a:buChar char="|"/>
              <a:defRPr/>
            </a:pPr>
            <a:r>
              <a:rPr lang="ru-RU" sz="1350" dirty="0">
                <a:solidFill>
                  <a:prstClr val="black"/>
                </a:solidFill>
                <a:latin typeface="Arial"/>
              </a:rPr>
              <a:t>наличие в договоре условия о процентах или иного </a:t>
            </a:r>
            <a:r>
              <a:rPr lang="ru-RU" sz="1350" b="1" dirty="0">
                <a:solidFill>
                  <a:srgbClr val="00628C"/>
                </a:solidFill>
                <a:latin typeface="Arial"/>
              </a:rPr>
              <a:t>вознаграждения за хранение имущества</a:t>
            </a:r>
          </a:p>
          <a:p>
            <a:pPr marL="214313" indent="-214313" algn="just" defTabSz="685800">
              <a:buClr>
                <a:srgbClr val="00628C"/>
              </a:buClr>
              <a:buFont typeface="Arial" panose="020B0604020202020204" pitchFamily="34" charset="0"/>
              <a:buChar char="|"/>
              <a:defRPr/>
            </a:pPr>
            <a:endParaRPr lang="ru-RU" sz="1350" b="1" dirty="0">
              <a:solidFill>
                <a:srgbClr val="0082BB"/>
              </a:solidFill>
              <a:latin typeface="Arial"/>
            </a:endParaRPr>
          </a:p>
          <a:p>
            <a:pPr marL="214313" indent="-214313" algn="just" defTabSz="685800">
              <a:buClr>
                <a:srgbClr val="00628C"/>
              </a:buClr>
              <a:buFont typeface="Arial" panose="020B0604020202020204" pitchFamily="34" charset="0"/>
              <a:buChar char="|"/>
              <a:defRPr/>
            </a:pPr>
            <a:r>
              <a:rPr lang="ru-RU" sz="1350" dirty="0">
                <a:solidFill>
                  <a:prstClr val="black"/>
                </a:solidFill>
                <a:latin typeface="Arial"/>
              </a:rPr>
              <a:t>передача денег </a:t>
            </a:r>
            <a:r>
              <a:rPr lang="ru-RU" sz="1350" b="1" dirty="0">
                <a:solidFill>
                  <a:srgbClr val="00628C"/>
                </a:solidFill>
                <a:latin typeface="Arial"/>
              </a:rPr>
              <a:t>до</a:t>
            </a:r>
            <a:r>
              <a:rPr lang="ru-RU" sz="1350" dirty="0">
                <a:solidFill>
                  <a:srgbClr val="0082BB"/>
                </a:solidFill>
                <a:latin typeface="Arial"/>
              </a:rPr>
              <a:t> </a:t>
            </a:r>
            <a:r>
              <a:rPr lang="ru-RU" sz="1350" dirty="0">
                <a:solidFill>
                  <a:prstClr val="black"/>
                </a:solidFill>
                <a:latin typeface="Arial"/>
              </a:rPr>
              <a:t>реализации имущества </a:t>
            </a:r>
          </a:p>
          <a:p>
            <a:pPr marL="214313" indent="-214313" algn="just" defTabSz="685800">
              <a:buClr>
                <a:srgbClr val="00628C"/>
              </a:buClr>
              <a:buFont typeface="Arial" panose="020B0604020202020204" pitchFamily="34" charset="0"/>
              <a:buChar char="|"/>
              <a:defRPr/>
            </a:pPr>
            <a:endParaRPr lang="ru-RU" sz="1350" dirty="0">
              <a:solidFill>
                <a:prstClr val="black"/>
              </a:solidFill>
              <a:latin typeface="Arial"/>
            </a:endParaRPr>
          </a:p>
          <a:p>
            <a:pPr marL="214313" indent="-214313" algn="just" defTabSz="685800">
              <a:buClr>
                <a:srgbClr val="00628C"/>
              </a:buClr>
              <a:buFont typeface="Arial" panose="020B0604020202020204" pitchFamily="34" charset="0"/>
              <a:buChar char="|"/>
              <a:defRPr/>
            </a:pPr>
            <a:r>
              <a:rPr lang="ru-RU" sz="1350" dirty="0">
                <a:solidFill>
                  <a:prstClr val="black"/>
                </a:solidFill>
                <a:latin typeface="Arial"/>
              </a:rPr>
              <a:t>договор купли-продажи с правом обратного выкупа</a:t>
            </a:r>
          </a:p>
        </p:txBody>
      </p:sp>
    </p:spTree>
    <p:extLst>
      <p:ext uri="{BB962C8B-B14F-4D97-AF65-F5344CB8AC3E}">
        <p14:creationId xmlns:p14="http://schemas.microsoft.com/office/powerpoint/2010/main" val="1723499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Номер слайда 21">
            <a:extLst>
              <a:ext uri="{FF2B5EF4-FFF2-40B4-BE49-F238E27FC236}">
                <a16:creationId xmlns:a16="http://schemas.microsoft.com/office/drawing/2014/main" id="{9880DF66-14B3-4AA5-A2A1-FC8C69148028}"/>
              </a:ext>
            </a:extLst>
          </p:cNvPr>
          <p:cNvSpPr>
            <a:spLocks noGrp="1"/>
          </p:cNvSpPr>
          <p:nvPr>
            <p:ph type="sldNum" sz="quarter" idx="12"/>
          </p:nvPr>
        </p:nvSpPr>
        <p:spPr/>
        <p:txBody>
          <a:bodyPr/>
          <a:lstStyle/>
          <a:p>
            <a:fld id="{10AA99AE-6A35-4C1E-8082-A4A87B5CA521}" type="slidenum">
              <a:rPr lang="ru-RU" smtClean="0"/>
              <a:t>7</a:t>
            </a:fld>
            <a:endParaRPr lang="ru-RU"/>
          </a:p>
        </p:txBody>
      </p:sp>
      <p:sp>
        <p:nvSpPr>
          <p:cNvPr id="145" name="Прямоугольник: скругленные углы 4">
            <a:extLst>
              <a:ext uri="{FF2B5EF4-FFF2-40B4-BE49-F238E27FC236}">
                <a16:creationId xmlns:a16="http://schemas.microsoft.com/office/drawing/2014/main" id="{95471B79-2CDA-4C57-980D-03D56B5BA726}"/>
              </a:ext>
            </a:extLst>
          </p:cNvPr>
          <p:cNvSpPr/>
          <p:nvPr/>
        </p:nvSpPr>
        <p:spPr>
          <a:xfrm>
            <a:off x="294621" y="709002"/>
            <a:ext cx="8496299" cy="342900"/>
          </a:xfrm>
          <a:prstGeom prst="roundRect">
            <a:avLst>
              <a:gd name="adj" fmla="val 18793"/>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81000" rIns="81000" bIns="81000" numCol="1" spcCol="0" rtlCol="0" fromWordArt="0" anchor="ctr" anchorCtr="0" forceAA="0" compatLnSpc="1">
            <a:prstTxWarp prst="textNoShape">
              <a:avLst/>
            </a:prstTxWarp>
            <a:noAutofit/>
          </a:bodyPr>
          <a:lstStyle/>
          <a:p>
            <a:pPr algn="ctr"/>
            <a:r>
              <a:rPr lang="ru-RU" sz="1400" b="1" dirty="0">
                <a:solidFill>
                  <a:schemeClr val="tx1"/>
                </a:solidFill>
                <a:latin typeface="Arial" panose="020B0604020202020204" pitchFamily="34" charset="0"/>
                <a:cs typeface="Arial" panose="020B0604020202020204" pitchFamily="34" charset="0"/>
              </a:rPr>
              <a:t>Внешние признаки рекламы основных категорий нелегальных кредиторов</a:t>
            </a:r>
          </a:p>
        </p:txBody>
      </p:sp>
      <p:sp>
        <p:nvSpPr>
          <p:cNvPr id="146" name="TextBox 145">
            <a:extLst>
              <a:ext uri="{FF2B5EF4-FFF2-40B4-BE49-F238E27FC236}">
                <a16:creationId xmlns:a16="http://schemas.microsoft.com/office/drawing/2014/main" id="{92D3FD26-87F0-4B09-929C-2AB1ED6AC659}"/>
              </a:ext>
            </a:extLst>
          </p:cNvPr>
          <p:cNvSpPr txBox="1"/>
          <p:nvPr/>
        </p:nvSpPr>
        <p:spPr>
          <a:xfrm>
            <a:off x="503657" y="1078812"/>
            <a:ext cx="2872742" cy="441954"/>
          </a:xfrm>
          <a:prstGeom prst="rect">
            <a:avLst/>
          </a:prstGeom>
          <a:solidFill>
            <a:schemeClr val="accent1"/>
          </a:solidFill>
        </p:spPr>
        <p:txBody>
          <a:bodyPr wrap="square" lIns="0" tIns="0" rIns="0" bIns="0" rtlCol="0" anchor="t" anchorCtr="0">
            <a:noAutofit/>
          </a:bodyPr>
          <a:lstStyle/>
          <a:p>
            <a:pPr algn="ctr"/>
            <a:endParaRPr lang="ru-RU" sz="1200" dirty="0" smtClean="0">
              <a:latin typeface="Arial" panose="020B0604020202020204" pitchFamily="34" charset="0"/>
              <a:cs typeface="Arial" panose="020B0604020202020204" pitchFamily="34" charset="0"/>
            </a:endParaRPr>
          </a:p>
          <a:p>
            <a:pPr algn="ctr"/>
            <a:r>
              <a:rPr lang="ru-RU" sz="1300" b="1" dirty="0" smtClean="0">
                <a:latin typeface="Arial" panose="020B0604020202020204" pitchFamily="34" charset="0"/>
                <a:cs typeface="Arial" panose="020B0604020202020204" pitchFamily="34" charset="0"/>
              </a:rPr>
              <a:t>Наружная реклама</a:t>
            </a:r>
            <a:endParaRPr lang="ru-RU" sz="1300" b="1" dirty="0">
              <a:latin typeface="Arial" panose="020B0604020202020204" pitchFamily="34" charset="0"/>
              <a:cs typeface="Arial" panose="020B0604020202020204" pitchFamily="34" charset="0"/>
            </a:endParaRPr>
          </a:p>
        </p:txBody>
      </p:sp>
      <p:cxnSp>
        <p:nvCxnSpPr>
          <p:cNvPr id="159" name="Прямая соединительная линия 158"/>
          <p:cNvCxnSpPr/>
          <p:nvPr/>
        </p:nvCxnSpPr>
        <p:spPr>
          <a:xfrm>
            <a:off x="332731" y="1635646"/>
            <a:ext cx="8554150" cy="0"/>
          </a:xfrm>
          <a:prstGeom prst="line">
            <a:avLst/>
          </a:prstGeom>
          <a:ln w="15875">
            <a:solidFill>
              <a:schemeClr val="accent6">
                <a:lumMod val="75000"/>
                <a:alpha val="43000"/>
              </a:schemeClr>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283" y="1078812"/>
            <a:ext cx="2039136" cy="160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3066" y="2779332"/>
            <a:ext cx="2019353" cy="2033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5455" y="1078812"/>
            <a:ext cx="2595466" cy="1986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92D3FD26-87F0-4B09-929C-2AB1ED6AC659}"/>
              </a:ext>
            </a:extLst>
          </p:cNvPr>
          <p:cNvSpPr txBox="1"/>
          <p:nvPr/>
        </p:nvSpPr>
        <p:spPr>
          <a:xfrm>
            <a:off x="503657" y="1672553"/>
            <a:ext cx="3086591" cy="3252821"/>
          </a:xfrm>
          <a:prstGeom prst="rect">
            <a:avLst/>
          </a:prstGeom>
          <a:solidFill>
            <a:schemeClr val="bg1"/>
          </a:solidFill>
        </p:spPr>
        <p:txBody>
          <a:bodyPr wrap="square" lIns="0" tIns="0" rIns="0" bIns="0" rtlCol="0" anchor="t" anchorCtr="0">
            <a:noAutofit/>
          </a:bodyPr>
          <a:lstStyle/>
          <a:p>
            <a:pPr lvl="0">
              <a:spcAft>
                <a:spcPts val="600"/>
              </a:spcAft>
            </a:pPr>
            <a:r>
              <a:rPr lang="ru-RU" sz="1100" b="1" dirty="0" smtClean="0">
                <a:latin typeface="+mj-lt"/>
                <a:cs typeface="Aharoni" pitchFamily="2" charset="-79"/>
              </a:rPr>
              <a:t>Слова-призывы </a:t>
            </a:r>
            <a:r>
              <a:rPr lang="ru-RU" sz="1100" b="1" dirty="0">
                <a:latin typeface="Segoe Script" pitchFamily="34" charset="0"/>
                <a:cs typeface="Aharoni" pitchFamily="2" charset="-79"/>
              </a:rPr>
              <a:t>(«даем деньги», «решим финансовые проблемы», «займы под залог имущества/ПТС» и т.п.)</a:t>
            </a:r>
          </a:p>
          <a:p>
            <a:pPr lvl="0">
              <a:spcAft>
                <a:spcPts val="600"/>
              </a:spcAft>
            </a:pPr>
            <a:r>
              <a:rPr lang="ru-RU" sz="1100" b="1" dirty="0">
                <a:latin typeface="+mj-lt"/>
                <a:cs typeface="Aharoni" pitchFamily="2" charset="-79"/>
              </a:rPr>
              <a:t>Гарантирование быстрого получения необходимых денежных средств, «комфортные условия»</a:t>
            </a:r>
            <a:r>
              <a:rPr lang="ru-RU" sz="1100" b="1" dirty="0">
                <a:latin typeface="Segoe Script" pitchFamily="34" charset="0"/>
                <a:cs typeface="Aharoni" pitchFamily="2" charset="-79"/>
              </a:rPr>
              <a:t> («низкий %», «гарантия получения денег» и т.п.)</a:t>
            </a:r>
          </a:p>
          <a:p>
            <a:pPr lvl="0" algn="ctr">
              <a:spcAft>
                <a:spcPts val="600"/>
              </a:spcAft>
            </a:pPr>
            <a:r>
              <a:rPr lang="ru-RU" sz="1100" b="1" dirty="0">
                <a:latin typeface="+mj-lt"/>
                <a:cs typeface="Aharoni" pitchFamily="2" charset="-79"/>
              </a:rPr>
              <a:t>Дополнительные </a:t>
            </a:r>
            <a:r>
              <a:rPr lang="ru-RU" sz="1100" b="1" dirty="0" smtClean="0">
                <a:latin typeface="+mj-lt"/>
                <a:cs typeface="Aharoni" pitchFamily="2" charset="-79"/>
              </a:rPr>
              <a:t>триггеры: </a:t>
            </a:r>
          </a:p>
          <a:p>
            <a:pPr>
              <a:spcAft>
                <a:spcPts val="600"/>
              </a:spcAft>
            </a:pPr>
            <a:r>
              <a:rPr lang="ru-RU" sz="1100" b="1" dirty="0" smtClean="0">
                <a:latin typeface="+mj-lt"/>
                <a:cs typeface="Aharoni" pitchFamily="2" charset="-79"/>
              </a:rPr>
              <a:t>круглосуточный режим работы </a:t>
            </a:r>
            <a:r>
              <a:rPr lang="ru-RU" sz="1100" b="1" dirty="0">
                <a:latin typeface="Segoe Script" pitchFamily="34" charset="0"/>
                <a:cs typeface="Aharoni" pitchFamily="2" charset="-79"/>
              </a:rPr>
              <a:t>(«24/7»,  «24 часа», «круглосуточно</a:t>
            </a:r>
            <a:r>
              <a:rPr lang="ru-RU" sz="1100" b="1" dirty="0" smtClean="0">
                <a:latin typeface="Segoe Script" pitchFamily="34" charset="0"/>
                <a:cs typeface="Aharoni" pitchFamily="2" charset="-79"/>
              </a:rPr>
              <a:t>»)ё</a:t>
            </a:r>
            <a:endParaRPr lang="ru-RU" sz="1100" b="1" dirty="0">
              <a:latin typeface="Segoe Script" pitchFamily="34" charset="0"/>
              <a:cs typeface="Aharoni" pitchFamily="2" charset="-79"/>
            </a:endParaRPr>
          </a:p>
          <a:p>
            <a:pPr>
              <a:spcAft>
                <a:spcPts val="600"/>
              </a:spcAft>
            </a:pPr>
            <a:r>
              <a:rPr lang="ru-RU" sz="1100" b="1" dirty="0" smtClean="0">
                <a:latin typeface="+mj-lt"/>
                <a:cs typeface="Aharoni" pitchFamily="2" charset="-79"/>
              </a:rPr>
              <a:t>использование слова «ломбард» для привлечения внимания клиентов </a:t>
            </a:r>
            <a:r>
              <a:rPr lang="ru-RU" sz="1100" b="1" dirty="0">
                <a:latin typeface="Segoe Script" pitchFamily="34" charset="0"/>
                <a:cs typeface="Aharoni" pitchFamily="2" charset="-79"/>
              </a:rPr>
              <a:t>(например, слово «ломбард» английскими буквами «</a:t>
            </a:r>
            <a:r>
              <a:rPr lang="en-US" sz="1100" b="1" dirty="0">
                <a:latin typeface="Segoe Script" pitchFamily="34" charset="0"/>
                <a:cs typeface="Aharoni" pitchFamily="2" charset="-79"/>
              </a:rPr>
              <a:t>LOMBARD</a:t>
            </a:r>
            <a:r>
              <a:rPr lang="ru-RU" sz="1100" b="1" dirty="0">
                <a:latin typeface="Segoe Script" pitchFamily="34" charset="0"/>
                <a:cs typeface="Aharoni" pitchFamily="2" charset="-79"/>
              </a:rPr>
              <a:t>»)</a:t>
            </a:r>
          </a:p>
          <a:p>
            <a:pPr lvl="0">
              <a:spcAft>
                <a:spcPts val="600"/>
              </a:spcAft>
            </a:pPr>
            <a:r>
              <a:rPr lang="ru-RU" sz="1100" b="1" dirty="0" smtClean="0">
                <a:solidFill>
                  <a:srgbClr val="FF0000"/>
                </a:solidFill>
                <a:latin typeface="+mj-lt"/>
                <a:cs typeface="Aharoni" pitchFamily="2" charset="-79"/>
              </a:rPr>
              <a:t> ! Информация </a:t>
            </a:r>
            <a:r>
              <a:rPr lang="ru-RU" sz="1100" b="1" dirty="0">
                <a:solidFill>
                  <a:srgbClr val="FF0000"/>
                </a:solidFill>
                <a:latin typeface="+mj-lt"/>
                <a:cs typeface="Aharoni" pitchFamily="2" charset="-79"/>
              </a:rPr>
              <a:t>об организации отсутствует </a:t>
            </a:r>
            <a:r>
              <a:rPr lang="ru-RU" sz="1100" b="1" dirty="0" smtClean="0">
                <a:solidFill>
                  <a:srgbClr val="FF0000"/>
                </a:solidFill>
                <a:latin typeface="+mj-lt"/>
                <a:cs typeface="Aharoni" pitchFamily="2" charset="-79"/>
              </a:rPr>
              <a:t>в реестрах </a:t>
            </a:r>
            <a:r>
              <a:rPr lang="ru-RU" sz="1100" b="1" dirty="0">
                <a:solidFill>
                  <a:srgbClr val="FF0000"/>
                </a:solidFill>
                <a:latin typeface="+mj-lt"/>
                <a:cs typeface="Aharoni" pitchFamily="2" charset="-79"/>
              </a:rPr>
              <a:t>Банка России</a:t>
            </a:r>
          </a:p>
        </p:txBody>
      </p:sp>
      <p:pic>
        <p:nvPicPr>
          <p:cNvPr id="24" name="Picture 2" descr="C:\Users\03ZAYC~1\AppData\Local\Temp\28\Rar$DRa46860.32270\IMG_20180816_0923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6184" y="3168770"/>
            <a:ext cx="2584735" cy="1644076"/>
          </a:xfrm>
          <a:prstGeom prst="rect">
            <a:avLst/>
          </a:prstGeom>
          <a:ln w="28575">
            <a:solidFill>
              <a:schemeClr val="bg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5" name="Рисунок 24"/>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35945" y="1620037"/>
            <a:ext cx="305489" cy="326504"/>
          </a:xfrm>
          <a:prstGeom prst="rect">
            <a:avLst/>
          </a:prstGeom>
        </p:spPr>
      </p:pic>
      <p:pic>
        <p:nvPicPr>
          <p:cNvPr id="26" name="Рисунок 25"/>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9841" y="2327272"/>
            <a:ext cx="351594" cy="326504"/>
          </a:xfrm>
          <a:prstGeom prst="rect">
            <a:avLst/>
          </a:prstGeom>
        </p:spPr>
      </p:pic>
      <p:pic>
        <p:nvPicPr>
          <p:cNvPr id="27" name="Рисунок 26"/>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36188" y="3142018"/>
            <a:ext cx="313173" cy="326504"/>
          </a:xfrm>
          <a:prstGeom prst="rect">
            <a:avLst/>
          </a:prstGeom>
        </p:spPr>
      </p:pic>
      <p:pic>
        <p:nvPicPr>
          <p:cNvPr id="28" name="Рисунок 27"/>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23284" y="3783710"/>
            <a:ext cx="326077" cy="326504"/>
          </a:xfrm>
          <a:prstGeom prst="rect">
            <a:avLst/>
          </a:prstGeom>
        </p:spPr>
      </p:pic>
    </p:spTree>
    <p:extLst>
      <p:ext uri="{BB962C8B-B14F-4D97-AF65-F5344CB8AC3E}">
        <p14:creationId xmlns:p14="http://schemas.microsoft.com/office/powerpoint/2010/main" val="2580212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70265" y="1768637"/>
            <a:ext cx="8603471" cy="2776057"/>
          </a:xfrm>
          <a:prstGeom prst="roundRect">
            <a:avLst>
              <a:gd name="adj" fmla="val 5253"/>
            </a:avLst>
          </a:prstGeom>
          <a:solidFill>
            <a:sysClr val="window" lastClr="FFFFFF"/>
          </a:solidFill>
          <a:ln w="12700" cap="flat" cmpd="sng" algn="ctr">
            <a:noFill/>
            <a:prstDash val="solid"/>
            <a:miter lim="800000"/>
          </a:ln>
          <a:effectLst>
            <a:outerShdw blurRad="368300" dist="38100" dir="2700000" sx="101000" sy="101000" algn="tl" rotWithShape="0">
              <a:prstClr val="black">
                <a:alpha val="23000"/>
              </a:prstClr>
            </a:outerShdw>
          </a:effectLst>
        </p:spPr>
        <p:txBody>
          <a:bodyPr rot="0" spcFirstLastPara="0" vertOverflow="overflow" horzOverflow="overflow" vert="horz" wrap="square" lIns="108000" tIns="34290" rIns="108000" bIns="34290" numCol="1" spcCol="0" rtlCol="0" fromWordArt="0" anchor="t" anchorCtr="0" forceAA="0" compatLnSpc="1">
            <a:prstTxWarp prst="textNoShape">
              <a:avLst/>
            </a:prstTxWarp>
            <a:noAutofit/>
          </a:bodyPr>
          <a:lstStyle/>
          <a:p>
            <a:pPr algn="ctr" defTabSz="685800"/>
            <a:endParaRPr lang="ru-RU" sz="1500" kern="0" dirty="0">
              <a:solidFill>
                <a:prstClr val="black"/>
              </a:solidFill>
              <a:latin typeface="Arial Black" panose="020B0A04020102020204" pitchFamily="34" charset="0"/>
              <a:cs typeface="Arial" panose="020B0604020202020204" pitchFamily="34" charset="0"/>
            </a:endParaRPr>
          </a:p>
        </p:txBody>
      </p:sp>
      <p:sp>
        <p:nvSpPr>
          <p:cNvPr id="15" name="Номер слайда 1">
            <a:extLst>
              <a:ext uri="{FF2B5EF4-FFF2-40B4-BE49-F238E27FC236}">
                <a16:creationId xmlns:a16="http://schemas.microsoft.com/office/drawing/2014/main" id="{6D943D56-EE23-AF55-B3BF-4504BF76437F}"/>
              </a:ext>
            </a:extLst>
          </p:cNvPr>
          <p:cNvSpPr>
            <a:spLocks noGrp="1"/>
          </p:cNvSpPr>
          <p:nvPr>
            <p:ph type="sldNum" sz="quarter" idx="12"/>
          </p:nvPr>
        </p:nvSpPr>
        <p:spPr>
          <a:xfrm>
            <a:off x="8260556" y="323851"/>
            <a:ext cx="558403" cy="243000"/>
          </a:xfrm>
        </p:spPr>
        <p:txBody>
          <a:bodyPr/>
          <a:lstStyle/>
          <a:p>
            <a:pPr defTabSz="685800">
              <a:defRPr/>
            </a:pPr>
            <a:fld id="{10AA99AE-6A35-4C1E-8082-A4A87B5CA521}" type="slidenum">
              <a:rPr lang="ru-RU">
                <a:solidFill>
                  <a:srgbClr val="888A8D"/>
                </a:solidFill>
              </a:rPr>
              <a:pPr defTabSz="685800">
                <a:defRPr/>
              </a:pPr>
              <a:t>8</a:t>
            </a:fld>
            <a:endParaRPr lang="ru-RU" dirty="0">
              <a:solidFill>
                <a:srgbClr val="888A8D"/>
              </a:solidFill>
            </a:endParaRPr>
          </a:p>
        </p:txBody>
      </p:sp>
      <p:sp>
        <p:nvSpPr>
          <p:cNvPr id="2" name="TextBox 1"/>
          <p:cNvSpPr txBox="1"/>
          <p:nvPr/>
        </p:nvSpPr>
        <p:spPr>
          <a:xfrm>
            <a:off x="1505778" y="329935"/>
            <a:ext cx="4308613" cy="253916"/>
          </a:xfrm>
          <a:prstGeom prst="rect">
            <a:avLst/>
          </a:prstGeom>
          <a:noFill/>
        </p:spPr>
        <p:txBody>
          <a:bodyPr wrap="square" rtlCol="0">
            <a:spAutoFit/>
          </a:bodyPr>
          <a:lstStyle/>
          <a:p>
            <a:r>
              <a:rPr lang="ru-RU" sz="1050" dirty="0">
                <a:solidFill>
                  <a:srgbClr val="75777B"/>
                </a:solidFill>
              </a:rPr>
              <a:t>Понятие финансовой пирамиды</a:t>
            </a:r>
          </a:p>
        </p:txBody>
      </p:sp>
      <p:sp>
        <p:nvSpPr>
          <p:cNvPr id="34" name="Прямоугольник 33"/>
          <p:cNvSpPr/>
          <p:nvPr/>
        </p:nvSpPr>
        <p:spPr>
          <a:xfrm>
            <a:off x="332184" y="774090"/>
            <a:ext cx="8479631" cy="553998"/>
          </a:xfrm>
          <a:prstGeom prst="rect">
            <a:avLst/>
          </a:prstGeom>
        </p:spPr>
        <p:txBody>
          <a:bodyPr wrap="square">
            <a:spAutoFit/>
          </a:bodyPr>
          <a:lstStyle/>
          <a:p>
            <a:r>
              <a:rPr lang="ru-RU" sz="1500" dirty="0">
                <a:latin typeface="Arial Black" panose="020B0A04020102020204" pitchFamily="34" charset="0"/>
                <a:ea typeface="Times New Roman" panose="02020603050405020304" pitchFamily="18" charset="0"/>
              </a:rPr>
              <a:t>Финансовая пирамида </a:t>
            </a:r>
            <a:r>
              <a:rPr lang="ru-RU" sz="1500" dirty="0">
                <a:latin typeface="Arial" panose="020B0604020202020204" pitchFamily="34" charset="0"/>
                <a:ea typeface="Times New Roman" panose="02020603050405020304" pitchFamily="18" charset="0"/>
              </a:rPr>
              <a:t>- это мошеннический проект, который имитирует выгодные инвестиции. Средства поступают за счет постоянного привлечения новых участников. </a:t>
            </a:r>
            <a:endParaRPr lang="ru-RU" sz="1200" dirty="0">
              <a:latin typeface="Times New Roman" panose="02020603050405020304" pitchFamily="18" charset="0"/>
              <a:ea typeface="Times New Roman" panose="02020603050405020304" pitchFamily="18" charset="0"/>
            </a:endParaRPr>
          </a:p>
        </p:txBody>
      </p:sp>
      <p:sp>
        <p:nvSpPr>
          <p:cNvPr id="35" name="TextBox 34">
            <a:extLst>
              <a:ext uri="{FF2B5EF4-FFF2-40B4-BE49-F238E27FC236}">
                <a16:creationId xmlns:a16="http://schemas.microsoft.com/office/drawing/2014/main" id="{1B87CB5A-9CBF-8147-9E5D-9F1924D0E80C}"/>
              </a:ext>
            </a:extLst>
          </p:cNvPr>
          <p:cNvSpPr txBox="1"/>
          <p:nvPr/>
        </p:nvSpPr>
        <p:spPr>
          <a:xfrm>
            <a:off x="708923" y="3929131"/>
            <a:ext cx="1685022" cy="461665"/>
          </a:xfrm>
          <a:prstGeom prst="rect">
            <a:avLst/>
          </a:prstGeom>
        </p:spPr>
        <p:txBody>
          <a:bodyPr wrap="square">
            <a:spAutoFit/>
          </a:bodyPr>
          <a:lstStyle>
            <a:defPPr>
              <a:defRPr lang="ru-RU"/>
            </a:defPPr>
            <a:lvl1pPr defTabSz="685416">
              <a:spcAft>
                <a:spcPts val="1350"/>
              </a:spcAft>
              <a:buClr>
                <a:srgbClr val="0082BB"/>
              </a:buClr>
              <a:defRPr>
                <a:solidFill>
                  <a:schemeClr val="bg1"/>
                </a:solidFill>
                <a:latin typeface="Arial"/>
              </a:defRPr>
            </a:lvl1pPr>
          </a:lstStyle>
          <a:p>
            <a:pPr algn="ctr"/>
            <a:r>
              <a:rPr lang="ru-RU" sz="1200" dirty="0">
                <a:solidFill>
                  <a:schemeClr val="tx1"/>
                </a:solidFill>
              </a:rPr>
              <a:t>Принцип сетевого маркетинга</a:t>
            </a:r>
          </a:p>
        </p:txBody>
      </p:sp>
      <p:sp>
        <p:nvSpPr>
          <p:cNvPr id="36" name="Title 1">
            <a:extLst>
              <a:ext uri="{FF2B5EF4-FFF2-40B4-BE49-F238E27FC236}">
                <a16:creationId xmlns:a16="http://schemas.microsoft.com/office/drawing/2014/main" id="{6C0D4A74-6901-2748-BEE0-F2AE055BC8A3}"/>
              </a:ext>
            </a:extLst>
          </p:cNvPr>
          <p:cNvSpPr>
            <a:spLocks noGrp="1"/>
          </p:cNvSpPr>
          <p:nvPr>
            <p:ph type="title"/>
          </p:nvPr>
        </p:nvSpPr>
        <p:spPr>
          <a:xfrm>
            <a:off x="332183" y="1434002"/>
            <a:ext cx="8479632" cy="186974"/>
          </a:xfrm>
          <a:noFill/>
        </p:spPr>
        <p:txBody>
          <a:bodyPr wrap="square" rtlCol="0">
            <a:spAutoFit/>
          </a:bodyPr>
          <a:lstStyle/>
          <a:p>
            <a:pPr algn="ctr" defTabSz="913089"/>
            <a:r>
              <a:rPr lang="ru-RU" sz="1350" dirty="0">
                <a:solidFill>
                  <a:schemeClr val="tx1"/>
                </a:solidFill>
                <a:latin typeface="Arial Black" panose="020B0A04020102020204" pitchFamily="34" charset="0"/>
                <a:ea typeface="+mn-ea"/>
              </a:rPr>
              <a:t>Признаки финансовой пирамиды*:</a:t>
            </a:r>
          </a:p>
        </p:txBody>
      </p:sp>
      <p:sp>
        <p:nvSpPr>
          <p:cNvPr id="37" name="Прямоугольник 36"/>
          <p:cNvSpPr/>
          <p:nvPr/>
        </p:nvSpPr>
        <p:spPr>
          <a:xfrm>
            <a:off x="332184" y="4501945"/>
            <a:ext cx="8000134" cy="669414"/>
          </a:xfrm>
          <a:prstGeom prst="rect">
            <a:avLst/>
          </a:prstGeom>
        </p:spPr>
        <p:txBody>
          <a:bodyPr wrap="square">
            <a:spAutoFit/>
          </a:bodyPr>
          <a:lstStyle/>
          <a:p>
            <a:pPr defTabSz="685394">
              <a:defRPr/>
            </a:pPr>
            <a:r>
              <a:rPr lang="ru-RU" sz="750" i="1" dirty="0">
                <a:solidFill>
                  <a:schemeClr val="bg1">
                    <a:lumMod val="65000"/>
                  </a:schemeClr>
                </a:solidFill>
                <a:latin typeface="Arial"/>
              </a:rPr>
              <a:t>* Приведен неполный перечень признаков. Финансовая пирамида может обладать несколькими указанными признаками одновременно.  Не каждая организация, обладающая указанными признаками, является финансовой пирамидой.</a:t>
            </a:r>
          </a:p>
          <a:p>
            <a:pPr defTabSz="685394">
              <a:defRPr/>
            </a:pPr>
            <a:r>
              <a:rPr lang="ru-RU" sz="750" i="1" dirty="0">
                <a:solidFill>
                  <a:schemeClr val="bg1">
                    <a:lumMod val="65000"/>
                  </a:schemeClr>
                </a:solidFill>
              </a:rPr>
              <a:t> В своей деятельности Банка России при определении признаков финансовой пирамиды и проведения комплексного анализа деятельности данных видов субъектов руководствуется методическими рекомендациями «Квалификация и расследование организации деятельности «финансовых пирамид», которые были разработаны в 2018 года сотрудниками ФГКУ «ВНИИ МВД России» и Следственного департамента МВД России с участием специалистов Банка России.</a:t>
            </a:r>
            <a:endParaRPr lang="ru-RU" sz="750" i="1" dirty="0">
              <a:solidFill>
                <a:schemeClr val="bg1">
                  <a:lumMod val="65000"/>
                </a:schemeClr>
              </a:solidFill>
              <a:latin typeface="Arial"/>
            </a:endParaRPr>
          </a:p>
        </p:txBody>
      </p:sp>
      <p:sp>
        <p:nvSpPr>
          <p:cNvPr id="38" name="Прямоугольник 37"/>
          <p:cNvSpPr/>
          <p:nvPr/>
        </p:nvSpPr>
        <p:spPr>
          <a:xfrm>
            <a:off x="6522830" y="2690566"/>
            <a:ext cx="1924050" cy="461665"/>
          </a:xfrm>
          <a:prstGeom prst="rect">
            <a:avLst/>
          </a:prstGeom>
        </p:spPr>
        <p:txBody>
          <a:bodyPr wrap="square">
            <a:spAutoFit/>
          </a:bodyPr>
          <a:lstStyle/>
          <a:p>
            <a:pPr algn="ctr" defTabSz="685394">
              <a:spcAft>
                <a:spcPts val="1350"/>
              </a:spcAft>
              <a:buClr>
                <a:srgbClr val="0082BB"/>
              </a:buClr>
              <a:defRPr/>
            </a:pPr>
            <a:r>
              <a:rPr lang="ru-RU" sz="1200" dirty="0">
                <a:latin typeface="Arial"/>
              </a:rPr>
              <a:t>Обещание высокой доходности</a:t>
            </a:r>
            <a:endParaRPr lang="en-US" sz="1200" dirty="0">
              <a:latin typeface="Arial"/>
            </a:endParaRPr>
          </a:p>
        </p:txBody>
      </p:sp>
      <p:sp>
        <p:nvSpPr>
          <p:cNvPr id="39" name="Прямоугольник 38"/>
          <p:cNvSpPr/>
          <p:nvPr/>
        </p:nvSpPr>
        <p:spPr>
          <a:xfrm>
            <a:off x="6640806" y="3929131"/>
            <a:ext cx="1688101" cy="646331"/>
          </a:xfrm>
          <a:prstGeom prst="rect">
            <a:avLst/>
          </a:prstGeom>
        </p:spPr>
        <p:txBody>
          <a:bodyPr wrap="square">
            <a:spAutoFit/>
          </a:bodyPr>
          <a:lstStyle/>
          <a:p>
            <a:pPr algn="ctr" defTabSz="685394">
              <a:spcAft>
                <a:spcPts val="1350"/>
              </a:spcAft>
              <a:buClr>
                <a:srgbClr val="0082BB"/>
              </a:buClr>
              <a:defRPr/>
            </a:pPr>
            <a:r>
              <a:rPr lang="ru-RU" sz="1200" dirty="0">
                <a:latin typeface="Arial"/>
              </a:rPr>
              <a:t>Наличие предварительных взносов </a:t>
            </a:r>
          </a:p>
        </p:txBody>
      </p:sp>
      <p:sp>
        <p:nvSpPr>
          <p:cNvPr id="40" name="Прямоугольник 39"/>
          <p:cNvSpPr/>
          <p:nvPr/>
        </p:nvSpPr>
        <p:spPr>
          <a:xfrm>
            <a:off x="907640" y="2690566"/>
            <a:ext cx="1287588" cy="461665"/>
          </a:xfrm>
          <a:prstGeom prst="rect">
            <a:avLst/>
          </a:prstGeom>
        </p:spPr>
        <p:txBody>
          <a:bodyPr wrap="square">
            <a:spAutoFit/>
          </a:bodyPr>
          <a:lstStyle/>
          <a:p>
            <a:pPr algn="ctr" defTabSz="685394">
              <a:spcAft>
                <a:spcPts val="1350"/>
              </a:spcAft>
              <a:buClr>
                <a:srgbClr val="0082BB"/>
              </a:buClr>
              <a:defRPr/>
            </a:pPr>
            <a:r>
              <a:rPr lang="ru-RU" sz="1200" dirty="0">
                <a:latin typeface="Arial"/>
              </a:rPr>
              <a:t>Агрессивная реклама</a:t>
            </a:r>
          </a:p>
        </p:txBody>
      </p:sp>
      <p:sp>
        <p:nvSpPr>
          <p:cNvPr id="41" name="Прямоугольник 40"/>
          <p:cNvSpPr/>
          <p:nvPr/>
        </p:nvSpPr>
        <p:spPr>
          <a:xfrm>
            <a:off x="3876676" y="2691311"/>
            <a:ext cx="1438275" cy="276999"/>
          </a:xfrm>
          <a:prstGeom prst="rect">
            <a:avLst/>
          </a:prstGeom>
        </p:spPr>
        <p:txBody>
          <a:bodyPr wrap="square">
            <a:spAutoFit/>
          </a:bodyPr>
          <a:lstStyle/>
          <a:p>
            <a:pPr algn="ctr" defTabSz="685394">
              <a:spcAft>
                <a:spcPts val="1350"/>
              </a:spcAft>
              <a:buClr>
                <a:srgbClr val="0082BB"/>
              </a:buClr>
              <a:defRPr/>
            </a:pPr>
            <a:r>
              <a:rPr lang="ru-RU" sz="1200" dirty="0">
                <a:latin typeface="Arial"/>
              </a:rPr>
              <a:t>Анонимность </a:t>
            </a:r>
          </a:p>
        </p:txBody>
      </p:sp>
      <p:sp>
        <p:nvSpPr>
          <p:cNvPr id="42" name="Прямоугольник 41"/>
          <p:cNvSpPr/>
          <p:nvPr/>
        </p:nvSpPr>
        <p:spPr>
          <a:xfrm>
            <a:off x="3578542" y="3921447"/>
            <a:ext cx="2034541" cy="646331"/>
          </a:xfrm>
          <a:prstGeom prst="rect">
            <a:avLst/>
          </a:prstGeom>
        </p:spPr>
        <p:txBody>
          <a:bodyPr wrap="square">
            <a:spAutoFit/>
          </a:bodyPr>
          <a:lstStyle/>
          <a:p>
            <a:pPr algn="ctr" defTabSz="685394">
              <a:spcAft>
                <a:spcPts val="1350"/>
              </a:spcAft>
              <a:buClr>
                <a:srgbClr val="0082BB"/>
              </a:buClr>
              <a:defRPr/>
            </a:pPr>
            <a:r>
              <a:rPr lang="ru-RU" sz="1200" dirty="0">
                <a:latin typeface="Arial"/>
              </a:rPr>
              <a:t>Отсутствует лицензия/разрешение Банка России</a:t>
            </a:r>
            <a:endParaRPr lang="en-US" sz="1200" dirty="0">
              <a:latin typeface="Arial"/>
            </a:endParaRPr>
          </a:p>
        </p:txBody>
      </p:sp>
      <p:pic>
        <p:nvPicPr>
          <p:cNvPr id="43" name="Рисунок 42"/>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tretch>
            <a:fillRect/>
          </a:stretch>
        </p:blipFill>
        <p:spPr>
          <a:xfrm>
            <a:off x="1119558" y="2053411"/>
            <a:ext cx="872657" cy="634326"/>
          </a:xfrm>
          <a:prstGeom prst="rect">
            <a:avLst/>
          </a:prstGeom>
        </p:spPr>
      </p:pic>
      <p:pic>
        <p:nvPicPr>
          <p:cNvPr id="44" name="Рисунок 43"/>
          <p:cNvPicPr>
            <a:picLocks noChangeAspect="1"/>
          </p:cNvPicPr>
          <p:nvPr/>
        </p:nvPicPr>
        <p:blipFill>
          <a:blip r:embed="rId5" cstate="print">
            <a:duotone>
              <a:schemeClr val="accent1">
                <a:shade val="45000"/>
                <a:satMod val="135000"/>
              </a:schemeClr>
              <a:prstClr val="white"/>
            </a:duotone>
            <a:extLst>
              <a:ext uri="{BEBA8EAE-BF5A-486C-A8C5-ECC9F3942E4B}">
                <a14:imgProps xmlns:a14="http://schemas.microsoft.com/office/drawing/2010/main">
                  <a14:imgLayer r:embed="rId6">
                    <a14:imgEffect>
                      <a14:artisticGlowEdges/>
                    </a14:imgEffect>
                  </a14:imgLayer>
                </a14:imgProps>
              </a:ext>
              <a:ext uri="{28A0092B-C50C-407E-A947-70E740481C1C}">
                <a14:useLocalDpi xmlns:a14="http://schemas.microsoft.com/office/drawing/2010/main" val="0"/>
              </a:ext>
            </a:extLst>
          </a:blip>
          <a:stretch>
            <a:fillRect/>
          </a:stretch>
        </p:blipFill>
        <p:spPr>
          <a:xfrm>
            <a:off x="4247614" y="1990749"/>
            <a:ext cx="696395" cy="696395"/>
          </a:xfrm>
          <a:prstGeom prst="rect">
            <a:avLst/>
          </a:prstGeom>
        </p:spPr>
      </p:pic>
      <p:pic>
        <p:nvPicPr>
          <p:cNvPr id="45" name="Рисунок 44"/>
          <p:cNvPicPr>
            <a:picLocks noChangeAspect="1"/>
          </p:cNvPicPr>
          <p:nvPr/>
        </p:nvPicPr>
        <p:blipFill>
          <a:blip r:embed="rId7" cstate="print">
            <a:duotone>
              <a:schemeClr val="accent1">
                <a:shade val="45000"/>
                <a:satMod val="135000"/>
              </a:schemeClr>
              <a:prstClr val="white"/>
            </a:duotone>
            <a:extLst>
              <a:ext uri="{BEBA8EAE-BF5A-486C-A8C5-ECC9F3942E4B}">
                <a14:imgProps xmlns:a14="http://schemas.microsoft.com/office/drawing/2010/main">
                  <a14:imgLayer r:embed="rId8">
                    <a14:imgEffect>
                      <a14:artisticGlowEdges/>
                    </a14:imgEffect>
                  </a14:imgLayer>
                </a14:imgProps>
              </a:ext>
              <a:ext uri="{28A0092B-C50C-407E-A947-70E740481C1C}">
                <a14:useLocalDpi xmlns:a14="http://schemas.microsoft.com/office/drawing/2010/main" val="0"/>
              </a:ext>
            </a:extLst>
          </a:blip>
          <a:stretch>
            <a:fillRect/>
          </a:stretch>
        </p:blipFill>
        <p:spPr>
          <a:xfrm>
            <a:off x="7187526" y="1990748"/>
            <a:ext cx="729690" cy="729690"/>
          </a:xfrm>
          <a:prstGeom prst="rect">
            <a:avLst/>
          </a:prstGeom>
        </p:spPr>
      </p:pic>
      <p:pic>
        <p:nvPicPr>
          <p:cNvPr id="46" name="Рисунок 45"/>
          <p:cNvPicPr>
            <a:picLocks noChangeAspect="1"/>
          </p:cNvPicPr>
          <p:nvPr/>
        </p:nvPicPr>
        <p:blipFill>
          <a:blip r:embed="rId9" cstate="print">
            <a:duotone>
              <a:schemeClr val="accent1">
                <a:shade val="45000"/>
                <a:satMod val="135000"/>
              </a:schemeClr>
              <a:prstClr val="white"/>
            </a:duotone>
            <a:extLst>
              <a:ext uri="{BEBA8EAE-BF5A-486C-A8C5-ECC9F3942E4B}">
                <a14:imgProps xmlns:a14="http://schemas.microsoft.com/office/drawing/2010/main">
                  <a14:imgLayer r:embed="rId10">
                    <a14:imgEffect>
                      <a14:artisticGlowEdges/>
                    </a14:imgEffect>
                  </a14:imgLayer>
                </a14:imgProps>
              </a:ext>
              <a:ext uri="{28A0092B-C50C-407E-A947-70E740481C1C}">
                <a14:useLocalDpi xmlns:a14="http://schemas.microsoft.com/office/drawing/2010/main" val="0"/>
              </a:ext>
            </a:extLst>
          </a:blip>
          <a:stretch>
            <a:fillRect/>
          </a:stretch>
        </p:blipFill>
        <p:spPr>
          <a:xfrm>
            <a:off x="1136969" y="3156263"/>
            <a:ext cx="828933" cy="828933"/>
          </a:xfrm>
          <a:prstGeom prst="rect">
            <a:avLst/>
          </a:prstGeom>
        </p:spPr>
      </p:pic>
      <p:pic>
        <p:nvPicPr>
          <p:cNvPr id="47" name="Рисунок 46"/>
          <p:cNvPicPr>
            <a:picLocks noChangeAspect="1"/>
          </p:cNvPicPr>
          <p:nvPr/>
        </p:nvPicPr>
        <p:blipFill>
          <a:blip r:embed="rId11" cstate="print">
            <a:duotone>
              <a:schemeClr val="accent1">
                <a:shade val="45000"/>
                <a:satMod val="135000"/>
              </a:schemeClr>
              <a:prstClr val="white"/>
            </a:duotone>
            <a:extLst>
              <a:ext uri="{BEBA8EAE-BF5A-486C-A8C5-ECC9F3942E4B}">
                <a14:imgProps xmlns:a14="http://schemas.microsoft.com/office/drawing/2010/main">
                  <a14:imgLayer r:embed="rId12">
                    <a14:imgEffect>
                      <a14:artisticGlowEdges/>
                    </a14:imgEffect>
                  </a14:imgLayer>
                </a14:imgProps>
              </a:ext>
              <a:ext uri="{28A0092B-C50C-407E-A947-70E740481C1C}">
                <a14:useLocalDpi xmlns:a14="http://schemas.microsoft.com/office/drawing/2010/main" val="0"/>
              </a:ext>
            </a:extLst>
          </a:blip>
          <a:stretch>
            <a:fillRect/>
          </a:stretch>
        </p:blipFill>
        <p:spPr>
          <a:xfrm>
            <a:off x="4335229" y="3184740"/>
            <a:ext cx="521160" cy="744820"/>
          </a:xfrm>
          <a:prstGeom prst="rect">
            <a:avLst/>
          </a:prstGeom>
        </p:spPr>
      </p:pic>
      <p:pic>
        <p:nvPicPr>
          <p:cNvPr id="48" name="Рисунок 47"/>
          <p:cNvPicPr>
            <a:picLocks noChangeAspect="1"/>
          </p:cNvPicPr>
          <p:nvPr/>
        </p:nvPicPr>
        <p:blipFill>
          <a:blip r:embed="rId13" cstate="print">
            <a:duotone>
              <a:schemeClr val="accent1">
                <a:shade val="45000"/>
                <a:satMod val="135000"/>
              </a:schemeClr>
              <a:prstClr val="white"/>
            </a:duotone>
            <a:extLst>
              <a:ext uri="{BEBA8EAE-BF5A-486C-A8C5-ECC9F3942E4B}">
                <a14:imgProps xmlns:a14="http://schemas.microsoft.com/office/drawing/2010/main">
                  <a14:imgLayer r:embed="rId14">
                    <a14:imgEffect>
                      <a14:artisticGlowEdges/>
                    </a14:imgEffect>
                  </a14:imgLayer>
                </a14:imgProps>
              </a:ext>
              <a:ext uri="{28A0092B-C50C-407E-A947-70E740481C1C}">
                <a14:useLocalDpi xmlns:a14="http://schemas.microsoft.com/office/drawing/2010/main" val="0"/>
              </a:ext>
            </a:extLst>
          </a:blip>
          <a:stretch>
            <a:fillRect/>
          </a:stretch>
        </p:blipFill>
        <p:spPr>
          <a:xfrm>
            <a:off x="7237937" y="3301583"/>
            <a:ext cx="628870" cy="627549"/>
          </a:xfrm>
          <a:prstGeom prst="rect">
            <a:avLst/>
          </a:prstGeom>
        </p:spPr>
      </p:pic>
    </p:spTree>
    <p:extLst>
      <p:ext uri="{BB962C8B-B14F-4D97-AF65-F5344CB8AC3E}">
        <p14:creationId xmlns:p14="http://schemas.microsoft.com/office/powerpoint/2010/main" val="821694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1">
            <a:extLst>
              <a:ext uri="{FF2B5EF4-FFF2-40B4-BE49-F238E27FC236}">
                <a16:creationId xmlns:a16="http://schemas.microsoft.com/office/drawing/2014/main" id="{6D943D56-EE23-AF55-B3BF-4504BF76437F}"/>
              </a:ext>
            </a:extLst>
          </p:cNvPr>
          <p:cNvSpPr>
            <a:spLocks noGrp="1"/>
          </p:cNvSpPr>
          <p:nvPr>
            <p:ph type="sldNum" sz="quarter" idx="12"/>
          </p:nvPr>
        </p:nvSpPr>
        <p:spPr>
          <a:xfrm>
            <a:off x="8260556" y="323851"/>
            <a:ext cx="558403" cy="243000"/>
          </a:xfrm>
        </p:spPr>
        <p:txBody>
          <a:bodyPr/>
          <a:lstStyle/>
          <a:p>
            <a:pPr defTabSz="685800">
              <a:defRPr/>
            </a:pPr>
            <a:fld id="{10AA99AE-6A35-4C1E-8082-A4A87B5CA521}" type="slidenum">
              <a:rPr lang="ru-RU">
                <a:solidFill>
                  <a:srgbClr val="888A8D"/>
                </a:solidFill>
              </a:rPr>
              <a:pPr defTabSz="685800">
                <a:defRPr/>
              </a:pPr>
              <a:t>9</a:t>
            </a:fld>
            <a:endParaRPr lang="ru-RU" dirty="0">
              <a:solidFill>
                <a:srgbClr val="888A8D"/>
              </a:solidFill>
            </a:endParaRPr>
          </a:p>
        </p:txBody>
      </p:sp>
      <p:sp>
        <p:nvSpPr>
          <p:cNvPr id="12" name="Прямоугольник 11">
            <a:extLst>
              <a:ext uri="{FF2B5EF4-FFF2-40B4-BE49-F238E27FC236}">
                <a16:creationId xmlns:a16="http://schemas.microsoft.com/office/drawing/2014/main" id="{DDF39AE8-F34D-48C0-B9CB-DC2044565909}"/>
              </a:ext>
            </a:extLst>
          </p:cNvPr>
          <p:cNvSpPr/>
          <p:nvPr/>
        </p:nvSpPr>
        <p:spPr>
          <a:xfrm>
            <a:off x="332590" y="995499"/>
            <a:ext cx="4212000" cy="1863453"/>
          </a:xfrm>
          <a:prstGeom prst="rect">
            <a:avLst/>
          </a:prstGeom>
          <a:solidFill>
            <a:schemeClr val="bg1"/>
          </a:solidFill>
          <a:ln>
            <a:noFill/>
          </a:ln>
          <a:effectLst/>
        </p:spPr>
        <p:txBody>
          <a:bodyPr rtlCol="0" anchor="t"/>
          <a:lstStyle/>
          <a:p>
            <a:pPr marL="196453" lvl="1" indent="-128588" algn="just" defTabSz="685727">
              <a:lnSpc>
                <a:spcPct val="120000"/>
              </a:lnSpc>
              <a:buFont typeface="Arial" panose="020B0604020202020204" pitchFamily="34" charset="0"/>
              <a:buChar char="•"/>
              <a:tabLst>
                <a:tab pos="271463" algn="l"/>
              </a:tabLst>
              <a:defRPr/>
            </a:pPr>
            <a:r>
              <a:rPr lang="ru-RU" sz="1050" kern="0" dirty="0">
                <a:latin typeface="Arial"/>
              </a:rPr>
              <a:t>без подтвержденной связи с каким-либо лицом (в </a:t>
            </a:r>
            <a:r>
              <a:rPr lang="ru-RU" sz="1050" kern="0" dirty="0" err="1">
                <a:latin typeface="Arial"/>
              </a:rPr>
              <a:t>т.ч</a:t>
            </a:r>
            <a:r>
              <a:rPr lang="ru-RU" sz="1050" kern="0" dirty="0">
                <a:latin typeface="Arial"/>
              </a:rPr>
              <a:t>. ЮЛ, иностранной организацией) </a:t>
            </a:r>
          </a:p>
          <a:p>
            <a:pPr marL="196453" lvl="1" indent="-128588" algn="just" defTabSz="685727">
              <a:lnSpc>
                <a:spcPct val="120000"/>
              </a:lnSpc>
              <a:buFont typeface="Arial" panose="020B0604020202020204" pitchFamily="34" charset="0"/>
              <a:buChar char="•"/>
              <a:tabLst>
                <a:tab pos="271463" algn="l"/>
              </a:tabLst>
              <a:defRPr/>
            </a:pPr>
            <a:r>
              <a:rPr lang="ru-RU" sz="1050" kern="0" dirty="0">
                <a:latin typeface="Arial"/>
              </a:rPr>
              <a:t>без физического присутствия (только посредством сети Интернет, в </a:t>
            </a:r>
            <a:r>
              <a:rPr lang="ru-RU" sz="1050" kern="0" dirty="0" err="1">
                <a:latin typeface="Arial"/>
              </a:rPr>
              <a:t>т.ч</a:t>
            </a:r>
            <a:r>
              <a:rPr lang="ru-RU" sz="1050" kern="0" dirty="0">
                <a:latin typeface="Arial"/>
              </a:rPr>
              <a:t>. социальных сетей и </a:t>
            </a:r>
            <a:r>
              <a:rPr lang="ru-RU" sz="1050" kern="0" dirty="0" err="1">
                <a:latin typeface="Arial"/>
              </a:rPr>
              <a:t>мессендежеров</a:t>
            </a:r>
            <a:r>
              <a:rPr lang="ru-RU" sz="1050" kern="0" dirty="0">
                <a:latin typeface="Arial"/>
              </a:rPr>
              <a:t>)</a:t>
            </a:r>
          </a:p>
          <a:p>
            <a:pPr marL="196453" lvl="1" indent="-128588" algn="just" defTabSz="685727">
              <a:lnSpc>
                <a:spcPct val="120000"/>
              </a:lnSpc>
              <a:buFont typeface="Arial" panose="020B0604020202020204" pitchFamily="34" charset="0"/>
              <a:buChar char="•"/>
              <a:tabLst>
                <a:tab pos="271463" algn="l"/>
              </a:tabLst>
              <a:defRPr/>
            </a:pPr>
            <a:r>
              <a:rPr lang="ru-RU" sz="1050" kern="0" dirty="0">
                <a:latin typeface="Arial"/>
              </a:rPr>
              <a:t>перечисления денежных средств на электронные кошельки (российские, иностранные), банковские карты или счета физических лиц, либо привлечение в </a:t>
            </a:r>
            <a:r>
              <a:rPr lang="ru-RU" sz="1050" kern="0" dirty="0" err="1">
                <a:latin typeface="Arial"/>
              </a:rPr>
              <a:t>криптовалюте</a:t>
            </a:r>
            <a:endParaRPr lang="ru-RU" sz="1050" kern="0" dirty="0">
              <a:latin typeface="Arial"/>
            </a:endParaRPr>
          </a:p>
        </p:txBody>
      </p:sp>
      <p:sp>
        <p:nvSpPr>
          <p:cNvPr id="16" name="Прямоугольник 15">
            <a:extLst>
              <a:ext uri="{FF2B5EF4-FFF2-40B4-BE49-F238E27FC236}">
                <a16:creationId xmlns:a16="http://schemas.microsoft.com/office/drawing/2014/main" id="{DDF39AE8-F34D-48C0-B9CB-DC2044565909}"/>
              </a:ext>
            </a:extLst>
          </p:cNvPr>
          <p:cNvSpPr/>
          <p:nvPr/>
        </p:nvSpPr>
        <p:spPr>
          <a:xfrm>
            <a:off x="332590" y="3181696"/>
            <a:ext cx="4211999" cy="1796948"/>
          </a:xfrm>
          <a:prstGeom prst="rect">
            <a:avLst/>
          </a:prstGeom>
          <a:solidFill>
            <a:schemeClr val="bg1"/>
          </a:solidFill>
          <a:ln>
            <a:noFill/>
          </a:ln>
          <a:effectLst/>
        </p:spPr>
        <p:txBody>
          <a:bodyPr rtlCol="0" anchor="t"/>
          <a:lstStyle/>
          <a:p>
            <a:pPr marL="196453" lvl="1" indent="-128588" algn="just" defTabSz="685727">
              <a:lnSpc>
                <a:spcPct val="120000"/>
              </a:lnSpc>
              <a:buFont typeface="Arial" panose="020B0604020202020204" pitchFamily="34" charset="0"/>
              <a:buChar char="•"/>
              <a:tabLst>
                <a:tab pos="271463" algn="l"/>
              </a:tabLst>
              <a:defRPr/>
            </a:pPr>
            <a:r>
              <a:rPr lang="ru-RU" sz="1050" kern="0" dirty="0">
                <a:latin typeface="Arial"/>
              </a:rPr>
              <a:t>юридическое лицо либо иностранная организация, имеющее офисы/представительства на территории России (есть офисы «на земле»)</a:t>
            </a:r>
          </a:p>
          <a:p>
            <a:pPr marL="196453" lvl="1" indent="-128588" algn="just" defTabSz="685727">
              <a:lnSpc>
                <a:spcPct val="120000"/>
              </a:lnSpc>
              <a:buFont typeface="Arial" panose="020B0604020202020204" pitchFamily="34" charset="0"/>
              <a:buChar char="•"/>
              <a:tabLst>
                <a:tab pos="271463" algn="l"/>
              </a:tabLst>
              <a:defRPr/>
            </a:pPr>
            <a:r>
              <a:rPr lang="ru-RU" sz="1050" kern="0" dirty="0">
                <a:latin typeface="Arial"/>
              </a:rPr>
              <a:t>как правило, с оформлением договорных отношений в письменной форме</a:t>
            </a:r>
          </a:p>
          <a:p>
            <a:pPr marL="196453" lvl="1" indent="-128588" algn="just" defTabSz="685727">
              <a:lnSpc>
                <a:spcPct val="120000"/>
              </a:lnSpc>
              <a:buFont typeface="Arial" panose="020B0604020202020204" pitchFamily="34" charset="0"/>
              <a:buChar char="•"/>
              <a:tabLst>
                <a:tab pos="271463" algn="l"/>
              </a:tabLst>
              <a:defRPr/>
            </a:pPr>
            <a:r>
              <a:rPr lang="ru-RU" sz="1050" kern="0" dirty="0">
                <a:latin typeface="Arial"/>
              </a:rPr>
              <a:t>привлечение в наличной форме, через кассу, перечисление на счета, открытые в кредитных организациях/операторов платежных систем, либо привлечение в </a:t>
            </a:r>
            <a:r>
              <a:rPr lang="ru-RU" sz="1050" kern="0" dirty="0" err="1">
                <a:latin typeface="Arial"/>
              </a:rPr>
              <a:t>криптовалюте</a:t>
            </a:r>
            <a:endParaRPr lang="ru-RU" sz="1050" kern="0" dirty="0">
              <a:latin typeface="Arial"/>
            </a:endParaRPr>
          </a:p>
        </p:txBody>
      </p:sp>
      <p:sp>
        <p:nvSpPr>
          <p:cNvPr id="19" name="Прямоугольник 18">
            <a:extLst>
              <a:ext uri="{FF2B5EF4-FFF2-40B4-BE49-F238E27FC236}">
                <a16:creationId xmlns:a16="http://schemas.microsoft.com/office/drawing/2014/main" id="{DDF39AE8-F34D-48C0-B9CB-DC2044565909}"/>
              </a:ext>
            </a:extLst>
          </p:cNvPr>
          <p:cNvSpPr/>
          <p:nvPr/>
        </p:nvSpPr>
        <p:spPr>
          <a:xfrm>
            <a:off x="4575774" y="994498"/>
            <a:ext cx="4243184" cy="1864455"/>
          </a:xfrm>
          <a:prstGeom prst="rect">
            <a:avLst/>
          </a:prstGeom>
          <a:solidFill>
            <a:schemeClr val="bg1"/>
          </a:solidFill>
          <a:ln>
            <a:noFill/>
          </a:ln>
          <a:effectLst/>
        </p:spPr>
        <p:txBody>
          <a:bodyPr rtlCol="0" anchor="t"/>
          <a:lstStyle/>
          <a:p>
            <a:pPr marL="196453" lvl="1" indent="-128588" algn="just" defTabSz="685727">
              <a:lnSpc>
                <a:spcPct val="120000"/>
              </a:lnSpc>
              <a:buFont typeface="Arial" panose="020B0604020202020204" pitchFamily="34" charset="0"/>
              <a:buChar char="•"/>
              <a:tabLst>
                <a:tab pos="271463" algn="l"/>
              </a:tabLst>
              <a:defRPr/>
            </a:pPr>
            <a:r>
              <a:rPr lang="ru-RU" sz="1050" kern="0" dirty="0">
                <a:latin typeface="Arial"/>
              </a:rPr>
              <a:t>в форме потребительского общества/кооператива</a:t>
            </a:r>
          </a:p>
          <a:p>
            <a:pPr marL="196453" lvl="1" indent="-128588" algn="just" defTabSz="685727">
              <a:lnSpc>
                <a:spcPct val="120000"/>
              </a:lnSpc>
              <a:buFont typeface="Arial" panose="020B0604020202020204" pitchFamily="34" charset="0"/>
              <a:buChar char="•"/>
              <a:tabLst>
                <a:tab pos="271463" algn="l"/>
              </a:tabLst>
              <a:defRPr/>
            </a:pPr>
            <a:r>
              <a:rPr lang="ru-RU" sz="1050" kern="0" dirty="0">
                <a:latin typeface="Arial"/>
              </a:rPr>
              <a:t>размещение в депозиты, вклады, заимствования, инвестирование денежных средств, по договору передачи личных сбережений</a:t>
            </a:r>
          </a:p>
          <a:p>
            <a:pPr marL="196453" lvl="1" indent="-128588" algn="just" defTabSz="685727">
              <a:lnSpc>
                <a:spcPct val="120000"/>
              </a:lnSpc>
              <a:buFont typeface="Arial" panose="020B0604020202020204" pitchFamily="34" charset="0"/>
              <a:buChar char="•"/>
              <a:tabLst>
                <a:tab pos="271463" algn="l"/>
              </a:tabLst>
              <a:defRPr/>
            </a:pPr>
            <a:r>
              <a:rPr lang="ru-RU" sz="1050" kern="0" dirty="0">
                <a:latin typeface="Arial"/>
              </a:rPr>
              <a:t>как правило, с оформлением договорных отношений в письменной форме</a:t>
            </a:r>
          </a:p>
          <a:p>
            <a:pPr marL="196453" lvl="1" indent="-128588" algn="just" defTabSz="685727">
              <a:lnSpc>
                <a:spcPct val="120000"/>
              </a:lnSpc>
              <a:buFont typeface="Arial" panose="020B0604020202020204" pitchFamily="34" charset="0"/>
              <a:buChar char="•"/>
              <a:tabLst>
                <a:tab pos="271463" algn="l"/>
              </a:tabLst>
              <a:defRPr/>
            </a:pPr>
            <a:r>
              <a:rPr lang="ru-RU" sz="1050" kern="0" dirty="0">
                <a:latin typeface="Arial"/>
              </a:rPr>
              <a:t>привлечение в наличной форме, через кассу, или перечисление на счета, открытые в кредитных организациях/операторов платежных систем</a:t>
            </a:r>
          </a:p>
          <a:p>
            <a:pPr marL="67865" lvl="1" defTabSz="685727">
              <a:lnSpc>
                <a:spcPct val="120000"/>
              </a:lnSpc>
              <a:tabLst>
                <a:tab pos="271463" algn="l"/>
              </a:tabLst>
              <a:defRPr/>
            </a:pPr>
            <a:endParaRPr lang="ru-RU" sz="1050" kern="0" dirty="0">
              <a:latin typeface="Arial"/>
            </a:endParaRPr>
          </a:p>
          <a:p>
            <a:pPr marL="196453" lvl="1" indent="-128588" defTabSz="685727">
              <a:lnSpc>
                <a:spcPct val="120000"/>
              </a:lnSpc>
              <a:buFont typeface="Arial" panose="020B0604020202020204" pitchFamily="34" charset="0"/>
              <a:buChar char="•"/>
              <a:tabLst>
                <a:tab pos="271463" algn="l"/>
              </a:tabLst>
              <a:defRPr/>
            </a:pPr>
            <a:endParaRPr lang="ru-RU" sz="1050" kern="0" dirty="0">
              <a:latin typeface="Arial"/>
            </a:endParaRPr>
          </a:p>
        </p:txBody>
      </p:sp>
      <p:sp>
        <p:nvSpPr>
          <p:cNvPr id="22" name="Прямоугольник 21">
            <a:extLst>
              <a:ext uri="{FF2B5EF4-FFF2-40B4-BE49-F238E27FC236}">
                <a16:creationId xmlns:a16="http://schemas.microsoft.com/office/drawing/2014/main" id="{DDF39AE8-F34D-48C0-B9CB-DC2044565909}"/>
              </a:ext>
            </a:extLst>
          </p:cNvPr>
          <p:cNvSpPr/>
          <p:nvPr/>
        </p:nvSpPr>
        <p:spPr>
          <a:xfrm>
            <a:off x="4575773" y="3159345"/>
            <a:ext cx="4243184" cy="1819300"/>
          </a:xfrm>
          <a:prstGeom prst="rect">
            <a:avLst/>
          </a:prstGeom>
          <a:solidFill>
            <a:schemeClr val="bg1"/>
          </a:solidFill>
          <a:ln>
            <a:noFill/>
          </a:ln>
          <a:effectLst/>
        </p:spPr>
        <p:txBody>
          <a:bodyPr rtlCol="0" anchor="t"/>
          <a:lstStyle/>
          <a:p>
            <a:pPr marL="67865" lvl="1" defTabSz="685727">
              <a:lnSpc>
                <a:spcPct val="120000"/>
              </a:lnSpc>
              <a:tabLst>
                <a:tab pos="271463" algn="l"/>
              </a:tabLst>
              <a:defRPr/>
            </a:pPr>
            <a:r>
              <a:rPr lang="ru-RU" sz="1050" kern="0" dirty="0">
                <a:latin typeface="Arial"/>
              </a:rPr>
              <a:t>Отличительной особенностью является факт осуществления деятельности преимущественно в одном субъекте Российской Федерации, в котором возможно:</a:t>
            </a:r>
          </a:p>
          <a:p>
            <a:pPr marL="196453" lvl="1" indent="-128588" defTabSz="685727">
              <a:lnSpc>
                <a:spcPct val="120000"/>
              </a:lnSpc>
              <a:buFont typeface="Arial" panose="020B0604020202020204" pitchFamily="34" charset="0"/>
              <a:buChar char="•"/>
              <a:tabLst>
                <a:tab pos="271463" algn="l"/>
              </a:tabLst>
              <a:defRPr/>
            </a:pPr>
            <a:r>
              <a:rPr lang="ru-RU" sz="1050" kern="0" dirty="0">
                <a:latin typeface="Arial"/>
              </a:rPr>
              <a:t>расположены офисы проекта</a:t>
            </a:r>
          </a:p>
          <a:p>
            <a:pPr marL="196453" lvl="1" indent="-128588" defTabSz="685727">
              <a:lnSpc>
                <a:spcPct val="120000"/>
              </a:lnSpc>
              <a:buFont typeface="Arial" panose="020B0604020202020204" pitchFamily="34" charset="0"/>
              <a:buChar char="•"/>
              <a:tabLst>
                <a:tab pos="271463" algn="l"/>
              </a:tabLst>
              <a:defRPr/>
            </a:pPr>
            <a:r>
              <a:rPr lang="ru-RU" sz="1050" kern="0" dirty="0">
                <a:latin typeface="Arial"/>
              </a:rPr>
              <a:t>проживают пользователи/подписчики социальных сетей, каналов в мессенджерах – участники проекта</a:t>
            </a:r>
          </a:p>
          <a:p>
            <a:pPr marL="196453" lvl="1" indent="-128588" defTabSz="685727">
              <a:lnSpc>
                <a:spcPct val="120000"/>
              </a:lnSpc>
              <a:buFont typeface="Arial" panose="020B0604020202020204" pitchFamily="34" charset="0"/>
              <a:buChar char="•"/>
              <a:tabLst>
                <a:tab pos="271463" algn="l"/>
              </a:tabLst>
              <a:defRPr/>
            </a:pPr>
            <a:r>
              <a:rPr lang="ru-RU" sz="1050" kern="0" dirty="0">
                <a:latin typeface="Arial"/>
              </a:rPr>
              <a:t>проживают лица, имеющие негативный опыт взаимодействия</a:t>
            </a:r>
          </a:p>
          <a:p>
            <a:pPr marL="67865" lvl="1" defTabSz="685727">
              <a:lnSpc>
                <a:spcPct val="120000"/>
              </a:lnSpc>
              <a:tabLst>
                <a:tab pos="271463" algn="l"/>
              </a:tabLst>
              <a:defRPr/>
            </a:pPr>
            <a:endParaRPr lang="ru-RU" sz="1050" kern="0" dirty="0">
              <a:latin typeface="Arial"/>
            </a:endParaRPr>
          </a:p>
          <a:p>
            <a:pPr marL="196453" lvl="1" indent="-128588" defTabSz="685727">
              <a:lnSpc>
                <a:spcPct val="120000"/>
              </a:lnSpc>
              <a:buFont typeface="Arial" panose="020B0604020202020204" pitchFamily="34" charset="0"/>
              <a:buChar char="•"/>
              <a:tabLst>
                <a:tab pos="271463" algn="l"/>
              </a:tabLst>
              <a:defRPr/>
            </a:pPr>
            <a:endParaRPr lang="ru-RU" sz="1050" kern="0" dirty="0">
              <a:latin typeface="Arial"/>
            </a:endParaRPr>
          </a:p>
        </p:txBody>
      </p:sp>
      <p:sp>
        <p:nvSpPr>
          <p:cNvPr id="11" name="Прямоугольник 10">
            <a:extLst>
              <a:ext uri="{FF2B5EF4-FFF2-40B4-BE49-F238E27FC236}">
                <a16:creationId xmlns:a16="http://schemas.microsoft.com/office/drawing/2014/main" id="{89DC456A-626E-4F27-98D7-07C1469D1D10}"/>
              </a:ext>
            </a:extLst>
          </p:cNvPr>
          <p:cNvSpPr/>
          <p:nvPr/>
        </p:nvSpPr>
        <p:spPr>
          <a:xfrm>
            <a:off x="332590" y="718773"/>
            <a:ext cx="4185000" cy="270000"/>
          </a:xfrm>
          <a:prstGeom prst="rect">
            <a:avLst/>
          </a:prstGeom>
          <a:solidFill>
            <a:schemeClr val="accent1">
              <a:lumMod val="75000"/>
            </a:schemeClr>
          </a:solidFill>
          <a:ln>
            <a:noFill/>
          </a:ln>
          <a:effectLst/>
        </p:spPr>
        <p:txBody>
          <a:bodyPr rtlCol="0" anchor="ctr"/>
          <a:lstStyle/>
          <a:p>
            <a:pPr algn="ctr" defTabSz="685800">
              <a:defRPr/>
            </a:pPr>
            <a:r>
              <a:rPr lang="ru-RU" sz="1200" b="1" kern="0" dirty="0">
                <a:solidFill>
                  <a:prstClr val="white"/>
                </a:solidFill>
                <a:latin typeface="Arial"/>
              </a:rPr>
              <a:t>ИНТЕРНЕТ-ПРОЕКТ</a:t>
            </a:r>
          </a:p>
        </p:txBody>
      </p:sp>
      <p:sp>
        <p:nvSpPr>
          <p:cNvPr id="14" name="Прямоугольник 13">
            <a:extLst>
              <a:ext uri="{FF2B5EF4-FFF2-40B4-BE49-F238E27FC236}">
                <a16:creationId xmlns:a16="http://schemas.microsoft.com/office/drawing/2014/main" id="{89DC456A-626E-4F27-98D7-07C1469D1D10}"/>
              </a:ext>
            </a:extLst>
          </p:cNvPr>
          <p:cNvSpPr/>
          <p:nvPr/>
        </p:nvSpPr>
        <p:spPr>
          <a:xfrm>
            <a:off x="332590" y="2909888"/>
            <a:ext cx="4185000" cy="270000"/>
          </a:xfrm>
          <a:prstGeom prst="rect">
            <a:avLst/>
          </a:prstGeom>
          <a:solidFill>
            <a:schemeClr val="accent1">
              <a:lumMod val="75000"/>
            </a:schemeClr>
          </a:solidFill>
          <a:ln>
            <a:noFill/>
          </a:ln>
          <a:effectLst/>
        </p:spPr>
        <p:txBody>
          <a:bodyPr rtlCol="0" anchor="ctr"/>
          <a:lstStyle/>
          <a:p>
            <a:pPr algn="ctr" defTabSz="685727">
              <a:defRPr/>
            </a:pPr>
            <a:r>
              <a:rPr lang="ru-RU" sz="1200" b="1" kern="0" dirty="0">
                <a:solidFill>
                  <a:prstClr val="white"/>
                </a:solidFill>
                <a:latin typeface="Arial"/>
              </a:rPr>
              <a:t>ПСЕВДОИНВЕСТИЦИОННАЯ КОМПАНИЯ</a:t>
            </a:r>
          </a:p>
        </p:txBody>
      </p:sp>
      <p:sp>
        <p:nvSpPr>
          <p:cNvPr id="18" name="Прямоугольник 17">
            <a:extLst>
              <a:ext uri="{FF2B5EF4-FFF2-40B4-BE49-F238E27FC236}">
                <a16:creationId xmlns:a16="http://schemas.microsoft.com/office/drawing/2014/main" id="{89DC456A-626E-4F27-98D7-07C1469D1D10}"/>
              </a:ext>
            </a:extLst>
          </p:cNvPr>
          <p:cNvSpPr/>
          <p:nvPr/>
        </p:nvSpPr>
        <p:spPr>
          <a:xfrm>
            <a:off x="4575773" y="718772"/>
            <a:ext cx="4185000" cy="270000"/>
          </a:xfrm>
          <a:prstGeom prst="rect">
            <a:avLst/>
          </a:prstGeom>
          <a:solidFill>
            <a:schemeClr val="accent1">
              <a:lumMod val="75000"/>
            </a:schemeClr>
          </a:solidFill>
          <a:ln>
            <a:noFill/>
          </a:ln>
          <a:effectLst/>
        </p:spPr>
        <p:txBody>
          <a:bodyPr rtlCol="0" anchor="ctr"/>
          <a:lstStyle/>
          <a:p>
            <a:pPr algn="ctr" defTabSz="685800">
              <a:defRPr/>
            </a:pPr>
            <a:r>
              <a:rPr lang="ru-RU" sz="1200" b="1" kern="0" dirty="0">
                <a:solidFill>
                  <a:prstClr val="white"/>
                </a:solidFill>
                <a:latin typeface="Arial"/>
              </a:rPr>
              <a:t>ПСЕВДОКООПЕРАТИВ</a:t>
            </a:r>
          </a:p>
        </p:txBody>
      </p:sp>
      <p:sp>
        <p:nvSpPr>
          <p:cNvPr id="21" name="Прямоугольник 20">
            <a:extLst>
              <a:ext uri="{FF2B5EF4-FFF2-40B4-BE49-F238E27FC236}">
                <a16:creationId xmlns:a16="http://schemas.microsoft.com/office/drawing/2014/main" id="{89DC456A-626E-4F27-98D7-07C1469D1D10}"/>
              </a:ext>
            </a:extLst>
          </p:cNvPr>
          <p:cNvSpPr/>
          <p:nvPr/>
        </p:nvSpPr>
        <p:spPr>
          <a:xfrm>
            <a:off x="4575773" y="2909889"/>
            <a:ext cx="4185000" cy="270000"/>
          </a:xfrm>
          <a:prstGeom prst="rect">
            <a:avLst/>
          </a:prstGeom>
          <a:solidFill>
            <a:schemeClr val="accent1">
              <a:lumMod val="75000"/>
            </a:schemeClr>
          </a:solidFill>
          <a:ln>
            <a:noFill/>
          </a:ln>
          <a:effectLst/>
        </p:spPr>
        <p:txBody>
          <a:bodyPr rtlCol="0" anchor="ctr"/>
          <a:lstStyle/>
          <a:p>
            <a:pPr algn="ctr" defTabSz="685800">
              <a:defRPr/>
            </a:pPr>
            <a:r>
              <a:rPr lang="ru-RU" sz="1200" b="1" kern="0" dirty="0">
                <a:solidFill>
                  <a:prstClr val="white"/>
                </a:solidFill>
                <a:latin typeface="Arial"/>
              </a:rPr>
              <a:t>ЛОКАЛЬНЫЙ ПРОЕКТ</a:t>
            </a:r>
          </a:p>
        </p:txBody>
      </p:sp>
      <p:sp>
        <p:nvSpPr>
          <p:cNvPr id="2" name="TextBox 1"/>
          <p:cNvSpPr txBox="1"/>
          <p:nvPr/>
        </p:nvSpPr>
        <p:spPr>
          <a:xfrm>
            <a:off x="1505778" y="329935"/>
            <a:ext cx="4308613" cy="253916"/>
          </a:xfrm>
          <a:prstGeom prst="rect">
            <a:avLst/>
          </a:prstGeom>
          <a:noFill/>
        </p:spPr>
        <p:txBody>
          <a:bodyPr wrap="square" rtlCol="0">
            <a:spAutoFit/>
          </a:bodyPr>
          <a:lstStyle/>
          <a:p>
            <a:r>
              <a:rPr lang="ru-RU" sz="1050" dirty="0">
                <a:solidFill>
                  <a:srgbClr val="75777B"/>
                </a:solidFill>
              </a:rPr>
              <a:t>Типология финансовых пирамид</a:t>
            </a:r>
          </a:p>
        </p:txBody>
      </p:sp>
    </p:spTree>
    <p:extLst>
      <p:ext uri="{BB962C8B-B14F-4D97-AF65-F5344CB8AC3E}">
        <p14:creationId xmlns:p14="http://schemas.microsoft.com/office/powerpoint/2010/main" val="3441083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5">
      <a:dk1>
        <a:sysClr val="windowText" lastClr="000000"/>
      </a:dk1>
      <a:lt1>
        <a:sysClr val="window" lastClr="FFFFFF"/>
      </a:lt1>
      <a:dk2>
        <a:srgbClr val="888A8D"/>
      </a:dk2>
      <a:lt2>
        <a:srgbClr val="C4C4C6"/>
      </a:lt2>
      <a:accent1>
        <a:srgbClr val="0082BB"/>
      </a:accent1>
      <a:accent2>
        <a:srgbClr val="00BCE7"/>
      </a:accent2>
      <a:accent3>
        <a:srgbClr val="FAA61A"/>
      </a:accent3>
      <a:accent4>
        <a:srgbClr val="FFD485"/>
      </a:accent4>
      <a:accent5>
        <a:srgbClr val="ED1B34"/>
      </a:accent5>
      <a:accent6>
        <a:srgbClr val="F2665E"/>
      </a:accent6>
      <a:hlink>
        <a:srgbClr val="0082BB"/>
      </a:hlink>
      <a:folHlink>
        <a:srgbClr val="FAA61A"/>
      </a:folHlink>
    </a:clrScheme>
    <a:fontScheme name="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rgbClr val="A32BDE"/>
            </a:gs>
            <a:gs pos="100000">
              <a:srgbClr val="0E6AD1"/>
            </a:gs>
          </a:gsLst>
          <a:lin ang="2400000" scaled="0"/>
        </a:gradFill>
        <a:ln w="12700" cap="flat" cmpd="sng" algn="ctr">
          <a:noFill/>
          <a:prstDash val="solid"/>
          <a:miter lim="800000"/>
        </a:ln>
        <a:effectLst/>
      </a:spPr>
      <a:bodyPr wrap="square" rtlCol="0" anchor="ctr">
        <a:noAutofit/>
      </a:bodyP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smtClean="0">
            <a:ln>
              <a:noFill/>
            </a:ln>
            <a:solidFill>
              <a:srgbClr val="252625"/>
            </a:solidFill>
            <a:effectLst/>
            <a:uLnTx/>
            <a:uFillTx/>
            <a:latin typeface="Calibri" panose="020F0502020204030204"/>
            <a:ea typeface="+mn-ea"/>
            <a:cs typeface="+mn-cs"/>
          </a:defRPr>
        </a:defPPr>
      </a:lstStyle>
    </a:spDef>
    <a:txDef>
      <a:spPr>
        <a:noFill/>
      </a:spPr>
      <a:bodyPr wrap="square" rtlCol="0">
        <a:spAutoFit/>
      </a:bodyPr>
      <a:lstStyle>
        <a:defPPr>
          <a:defRPr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00000">
              <a:srgbClr val="548097">
                <a:lumMod val="0"/>
                <a:lumOff val="100000"/>
              </a:srgbClr>
            </a:gs>
            <a:gs pos="8000">
              <a:srgbClr val="548097">
                <a:lumMod val="82000"/>
              </a:srgbClr>
            </a:gs>
          </a:gsLst>
          <a:path path="circle">
            <a:fillToRect l="100000" t="100000"/>
          </a:path>
          <a:tileRect r="-100000" b="-100000"/>
        </a:gradFill>
        <a:ln>
          <a:noFill/>
        </a:ln>
        <a:effectLst>
          <a:outerShdw blurRad="304800" dist="152400" dir="2880000" algn="br" rotWithShape="0">
            <a:prstClr val="black">
              <a:alpha val="25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Тема Office">
  <a:themeElements>
    <a:clrScheme name="Другая 5">
      <a:dk1>
        <a:sysClr val="windowText" lastClr="000000"/>
      </a:dk1>
      <a:lt1>
        <a:sysClr val="window" lastClr="FFFFFF"/>
      </a:lt1>
      <a:dk2>
        <a:srgbClr val="888A8D"/>
      </a:dk2>
      <a:lt2>
        <a:srgbClr val="C4C4C6"/>
      </a:lt2>
      <a:accent1>
        <a:srgbClr val="0082BB"/>
      </a:accent1>
      <a:accent2>
        <a:srgbClr val="00BCE7"/>
      </a:accent2>
      <a:accent3>
        <a:srgbClr val="FAA61A"/>
      </a:accent3>
      <a:accent4>
        <a:srgbClr val="FFD485"/>
      </a:accent4>
      <a:accent5>
        <a:srgbClr val="ED1B34"/>
      </a:accent5>
      <a:accent6>
        <a:srgbClr val="F2665E"/>
      </a:accent6>
      <a:hlink>
        <a:srgbClr val="0082BB"/>
      </a:hlink>
      <a:folHlink>
        <a:srgbClr val="FAA61A"/>
      </a:folHlink>
    </a:clrScheme>
    <a:fontScheme name="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ysClr val="window" lastClr="FFFFFF"/>
        </a:solidFill>
        <a:ln w="12700" cap="flat" cmpd="sng" algn="ctr">
          <a:noFill/>
          <a:prstDash val="solid"/>
          <a:miter lim="800000"/>
        </a:ln>
        <a:effectLst>
          <a:outerShdw blurRad="368300" dist="38100" dir="2700000" sx="101000" sy="101000" algn="tl" rotWithShape="0">
            <a:prstClr val="black">
              <a:alpha val="23000"/>
            </a:prstClr>
          </a:outerShdw>
        </a:effectLst>
      </a:spPr>
      <a:bodyPr rot="0" spcFirstLastPara="0" vertOverflow="overflow" horzOverflow="overflow" vert="horz" wrap="square" lIns="144000" tIns="45720" rIns="144000" bIns="45720" numCol="1" spcCol="0" rtlCol="0" fromWordArt="0" anchor="ctr" anchorCtr="0" forceAA="0" compatLnSpc="1">
        <a:prstTxWarp prst="textNoShape">
          <a:avLst/>
        </a:prstTxWarp>
        <a:noAutofit/>
      </a:bodyPr>
      <a:lstStyle>
        <a:defPPr algn="ctr" defTabSz="914400">
          <a:defRPr sz="2000" kern="0">
            <a:solidFill>
              <a:prstClr val="black"/>
            </a:solidFill>
            <a:latin typeface="Arial" panose="020B0604020202020204" pitchFamily="34" charset="0"/>
            <a:cs typeface="Arial" panose="020B0604020202020204" pitchFamily="34" charset="0"/>
          </a:defRPr>
        </a:defPPr>
      </a:lstStyle>
    </a:spDef>
    <a:lnDef>
      <a:spPr>
        <a:ln w="38100" cap="rnd">
          <a:solidFill>
            <a:schemeClr val="tx1"/>
          </a:solidFill>
          <a:headEnd type="arrow"/>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b8a301b8-fba3-4a56-9ee3-0e2775d83ffb">6MRAV4MPJ4WK-931382703-835</_dlc_DocId>
    <_dlc_DocIdUrl xmlns="b8a301b8-fba3-4a56-9ee3-0e2775d83ffb">
      <Url>https://cbrportal.cbr.ru/_layouts/15/DocIdRedir.aspx?ID=6MRAV4MPJ4WK-931382703-835</Url>
      <Description>6MRAV4MPJ4WK-931382703-835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Документ" ma:contentTypeID="0x010100A56F92085EA59D46B56AD74CA55CD5EC" ma:contentTypeVersion="1" ma:contentTypeDescription="Создание документа." ma:contentTypeScope="" ma:versionID="8a89ba08a0474b6db4916e1f6c863265">
  <xsd:schema xmlns:xsd="http://www.w3.org/2001/XMLSchema" xmlns:xs="http://www.w3.org/2001/XMLSchema" xmlns:p="http://schemas.microsoft.com/office/2006/metadata/properties" xmlns:ns2="b8a301b8-fba3-4a56-9ee3-0e2775d83ffb" targetNamespace="http://schemas.microsoft.com/office/2006/metadata/properties" ma:root="true" ma:fieldsID="7c95ad6c5f32494a945af1673268ec41" ns2:_="">
    <xsd:import namespace="b8a301b8-fba3-4a56-9ee3-0e2775d83ff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a301b8-fba3-4a56-9ee3-0e2775d83ffb"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5E0A83-1A41-4A18-8B2E-A57C4C7C0A7C}">
  <ds:schemaRefs>
    <ds:schemaRef ds:uri="http://schemas.microsoft.com/office/infopath/2007/PartnerControls"/>
    <ds:schemaRef ds:uri="http://schemas.microsoft.com/office/2006/metadata/properties"/>
    <ds:schemaRef ds:uri="http://purl.org/dc/dcmitype/"/>
    <ds:schemaRef ds:uri="http://www.w3.org/XML/1998/namespace"/>
    <ds:schemaRef ds:uri="http://schemas.openxmlformats.org/package/2006/metadata/core-properties"/>
    <ds:schemaRef ds:uri="http://schemas.microsoft.com/office/2006/documentManagement/types"/>
    <ds:schemaRef ds:uri="http://purl.org/dc/terms/"/>
    <ds:schemaRef ds:uri="http://purl.org/dc/elements/1.1/"/>
    <ds:schemaRef ds:uri="b8a301b8-fba3-4a56-9ee3-0e2775d83ffb"/>
  </ds:schemaRefs>
</ds:datastoreItem>
</file>

<file path=customXml/itemProps2.xml><?xml version="1.0" encoding="utf-8"?>
<ds:datastoreItem xmlns:ds="http://schemas.openxmlformats.org/officeDocument/2006/customXml" ds:itemID="{57FB8D5A-E0B2-4EB6-B6A8-535B81A02A1C}">
  <ds:schemaRefs>
    <ds:schemaRef ds:uri="http://schemas.microsoft.com/sharepoint/v3/contenttype/forms"/>
  </ds:schemaRefs>
</ds:datastoreItem>
</file>

<file path=customXml/itemProps3.xml><?xml version="1.0" encoding="utf-8"?>
<ds:datastoreItem xmlns:ds="http://schemas.openxmlformats.org/officeDocument/2006/customXml" ds:itemID="{2F2737C3-DE06-4F58-A3F0-7A8DD4E9FB54}">
  <ds:schemaRefs>
    <ds:schemaRef ds:uri="http://schemas.microsoft.com/sharepoint/events"/>
  </ds:schemaRefs>
</ds:datastoreItem>
</file>

<file path=customXml/itemProps4.xml><?xml version="1.0" encoding="utf-8"?>
<ds:datastoreItem xmlns:ds="http://schemas.openxmlformats.org/officeDocument/2006/customXml" ds:itemID="{BCA61023-659D-46A2-A701-4C32446BFA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a301b8-fba3-4a56-9ee3-0e2775d83f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Color_theme_CBR</Template>
  <TotalTime>9927</TotalTime>
  <Words>2253</Words>
  <Application>Microsoft Office PowerPoint</Application>
  <PresentationFormat>Экран (16:9)</PresentationFormat>
  <Paragraphs>244</Paragraphs>
  <Slides>16</Slides>
  <Notes>13</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4</vt:i4>
      </vt:variant>
      <vt:variant>
        <vt:lpstr>Заголовки слайдов</vt:lpstr>
      </vt:variant>
      <vt:variant>
        <vt:i4>16</vt:i4>
      </vt:variant>
    </vt:vector>
  </HeadingPairs>
  <TitlesOfParts>
    <vt:vector size="32" baseType="lpstr">
      <vt:lpstr>Aharoni</vt:lpstr>
      <vt:lpstr>Arial</vt:lpstr>
      <vt:lpstr>Arial Black</vt:lpstr>
      <vt:lpstr>Calibri</vt:lpstr>
      <vt:lpstr>Calibri Light</vt:lpstr>
      <vt:lpstr>Neris Black</vt:lpstr>
      <vt:lpstr>Neris Light</vt:lpstr>
      <vt:lpstr>Neris Thin</vt:lpstr>
      <vt:lpstr>Segoe Print</vt:lpstr>
      <vt:lpstr>Segoe Script</vt:lpstr>
      <vt:lpstr>Times New Roman</vt:lpstr>
      <vt:lpstr>Wingdings</vt:lpstr>
      <vt:lpstr>Тема Office</vt:lpstr>
      <vt:lpstr>2_Тема Office</vt:lpstr>
      <vt:lpstr>3_Тема Office</vt:lpstr>
      <vt:lpstr>4_Тема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Признаки финансовой пирамиды*:</vt:lpstr>
      <vt:lpstr>Презентация PowerPoint</vt:lpstr>
      <vt:lpstr> </vt:lpstr>
      <vt:lpstr>Примеры объявлений субъектов предположительно, осуществляющих нелегальную деятельность на финансовом рынке</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brodik</dc:creator>
  <cp:lastModifiedBy>Селиванов Андрей Леонидович</cp:lastModifiedBy>
  <cp:revision>674</cp:revision>
  <cp:lastPrinted>2021-12-07T15:33:12Z</cp:lastPrinted>
  <dcterms:created xsi:type="dcterms:W3CDTF">2018-11-05T17:34:13Z</dcterms:created>
  <dcterms:modified xsi:type="dcterms:W3CDTF">2023-04-04T13:23:38Z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9065e7db-1a1a-434d-a068-d3ca7587494d</vt:lpwstr>
  </property>
  <property fmtid="{D5CDD505-2E9C-101B-9397-08002B2CF9AE}" pid="3" name="ContentTypeId">
    <vt:lpwstr>0x010100A56F92085EA59D46B56AD74CA55CD5EC</vt:lpwstr>
  </property>
</Properties>
</file>